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62" r:id="rId2"/>
    <p:sldId id="274" r:id="rId3"/>
    <p:sldId id="266" r:id="rId4"/>
    <p:sldId id="267" r:id="rId5"/>
    <p:sldId id="263" r:id="rId6"/>
    <p:sldId id="265" r:id="rId7"/>
    <p:sldId id="270" r:id="rId8"/>
    <p:sldId id="268" r:id="rId9"/>
    <p:sldId id="264" r:id="rId10"/>
    <p:sldId id="271" r:id="rId11"/>
    <p:sldId id="275" r:id="rId12"/>
    <p:sldId id="298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25E"/>
    <a:srgbClr val="006EB7"/>
    <a:srgbClr val="E59236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6EB7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7-4D5A-8B01-D1569F8840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80B638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7-4D5A-8B01-D1569F8840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CB131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7-4D5A-8B01-D1569F884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929048"/>
        <c:axId val="539926696"/>
      </c:barChart>
      <c:catAx>
        <c:axId val="53992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926696"/>
        <c:crosses val="autoZero"/>
        <c:auto val="1"/>
        <c:lblAlgn val="ctr"/>
        <c:lblOffset val="100"/>
        <c:noMultiLvlLbl val="0"/>
      </c:catAx>
      <c:valAx>
        <c:axId val="53992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92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85-46F4-9558-A555DEA1BD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85-46F4-9558-A555DEA1BD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85-46F4-9558-A555DEA1BD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85-46F4-9558-A555DEA1BD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85-46F4-9558-A555DEA1BDC5}"/>
              </c:ext>
            </c:extLst>
          </c:dPt>
          <c:cat>
            <c:strRef>
              <c:f>Sheet1!$A$2:$A$6</c:f>
              <c:strCache>
                <c:ptCount val="5"/>
                <c:pt idx="0">
                  <c:v>Android</c:v>
                </c:pt>
                <c:pt idx="1">
                  <c:v>Apple iOS</c:v>
                </c:pt>
                <c:pt idx="2">
                  <c:v>Blackberry</c:v>
                </c:pt>
                <c:pt idx="3">
                  <c:v>Windows Phone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0.35</c:v>
                </c:pt>
                <c:pt idx="2">
                  <c:v>7.0000000000000007E-2</c:v>
                </c:pt>
                <c:pt idx="3">
                  <c:v>0.02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85-46F4-9558-A555DEA1B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944E2-388F-4895-93DA-CF09E6750B7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8932E-57FD-4C66-8C25-784E977A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4791075" y="1912261"/>
            <a:ext cx="1905000" cy="35814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2790825" y="1912261"/>
            <a:ext cx="1905000" cy="35814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6791325" y="1912261"/>
            <a:ext cx="1905000" cy="35814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790575" y="1912261"/>
            <a:ext cx="1905000" cy="35814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5"/>
            </p:custDataLst>
          </p:nvPr>
        </p:nvSpPr>
        <p:spPr>
          <a:xfrm>
            <a:off x="1095375" y="2268817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6"/>
            </p:custDataLst>
          </p:nvPr>
        </p:nvSpPr>
        <p:spPr>
          <a:xfrm>
            <a:off x="3095625" y="2268817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7"/>
            </p:custDataLst>
          </p:nvPr>
        </p:nvSpPr>
        <p:spPr>
          <a:xfrm>
            <a:off x="5095875" y="2268817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14"/>
          <p:cNvSpPr/>
          <p:nvPr>
            <p:custDataLst>
              <p:tags r:id="rId8"/>
            </p:custDataLst>
          </p:nvPr>
        </p:nvSpPr>
        <p:spPr>
          <a:xfrm>
            <a:off x="7096125" y="2268817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95427" y="3846735"/>
            <a:ext cx="191452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Cost Leadership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90825" y="3846735"/>
            <a:ext cx="191452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Differentiation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791075" y="3846735"/>
            <a:ext cx="191452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Intellectual Property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791325" y="3842422"/>
            <a:ext cx="1914525" cy="389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Partnerships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278398" y="2636395"/>
            <a:ext cx="933737" cy="560244"/>
            <a:chOff x="3375026" y="2695575"/>
            <a:chExt cx="484187" cy="290513"/>
          </a:xfrm>
        </p:grpSpPr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375026" y="2695575"/>
              <a:ext cx="298450" cy="290513"/>
            </a:xfrm>
            <a:custGeom>
              <a:avLst/>
              <a:gdLst>
                <a:gd name="T0" fmla="*/ 76 w 188"/>
                <a:gd name="T1" fmla="*/ 0 h 183"/>
                <a:gd name="T2" fmla="*/ 0 w 188"/>
                <a:gd name="T3" fmla="*/ 88 h 183"/>
                <a:gd name="T4" fmla="*/ 55 w 188"/>
                <a:gd name="T5" fmla="*/ 88 h 183"/>
                <a:gd name="T6" fmla="*/ 55 w 188"/>
                <a:gd name="T7" fmla="*/ 183 h 183"/>
                <a:gd name="T8" fmla="*/ 188 w 188"/>
                <a:gd name="T9" fmla="*/ 183 h 183"/>
                <a:gd name="T10" fmla="*/ 150 w 188"/>
                <a:gd name="T11" fmla="*/ 145 h 183"/>
                <a:gd name="T12" fmla="*/ 93 w 188"/>
                <a:gd name="T13" fmla="*/ 145 h 183"/>
                <a:gd name="T14" fmla="*/ 93 w 188"/>
                <a:gd name="T15" fmla="*/ 88 h 183"/>
                <a:gd name="T16" fmla="*/ 150 w 188"/>
                <a:gd name="T17" fmla="*/ 88 h 183"/>
                <a:gd name="T18" fmla="*/ 76 w 188"/>
                <a:gd name="T1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3">
                  <a:moveTo>
                    <a:pt x="76" y="0"/>
                  </a:moveTo>
                  <a:lnTo>
                    <a:pt x="0" y="88"/>
                  </a:lnTo>
                  <a:lnTo>
                    <a:pt x="55" y="88"/>
                  </a:lnTo>
                  <a:lnTo>
                    <a:pt x="55" y="183"/>
                  </a:lnTo>
                  <a:lnTo>
                    <a:pt x="188" y="183"/>
                  </a:lnTo>
                  <a:lnTo>
                    <a:pt x="150" y="145"/>
                  </a:lnTo>
                  <a:lnTo>
                    <a:pt x="93" y="145"/>
                  </a:lnTo>
                  <a:lnTo>
                    <a:pt x="93" y="88"/>
                  </a:lnTo>
                  <a:lnTo>
                    <a:pt x="150" y="8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560763" y="2695575"/>
              <a:ext cx="298450" cy="290513"/>
            </a:xfrm>
            <a:custGeom>
              <a:avLst/>
              <a:gdLst>
                <a:gd name="T0" fmla="*/ 114 w 188"/>
                <a:gd name="T1" fmla="*/ 183 h 183"/>
                <a:gd name="T2" fmla="*/ 188 w 188"/>
                <a:gd name="T3" fmla="*/ 95 h 183"/>
                <a:gd name="T4" fmla="*/ 133 w 188"/>
                <a:gd name="T5" fmla="*/ 95 h 183"/>
                <a:gd name="T6" fmla="*/ 133 w 188"/>
                <a:gd name="T7" fmla="*/ 0 h 183"/>
                <a:gd name="T8" fmla="*/ 0 w 188"/>
                <a:gd name="T9" fmla="*/ 0 h 183"/>
                <a:gd name="T10" fmla="*/ 40 w 188"/>
                <a:gd name="T11" fmla="*/ 38 h 183"/>
                <a:gd name="T12" fmla="*/ 95 w 188"/>
                <a:gd name="T13" fmla="*/ 38 h 183"/>
                <a:gd name="T14" fmla="*/ 95 w 188"/>
                <a:gd name="T15" fmla="*/ 95 h 183"/>
                <a:gd name="T16" fmla="*/ 38 w 188"/>
                <a:gd name="T17" fmla="*/ 95 h 183"/>
                <a:gd name="T18" fmla="*/ 114 w 188"/>
                <a:gd name="T1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3">
                  <a:moveTo>
                    <a:pt x="114" y="183"/>
                  </a:moveTo>
                  <a:lnTo>
                    <a:pt x="188" y="95"/>
                  </a:lnTo>
                  <a:lnTo>
                    <a:pt x="133" y="95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40" y="38"/>
                  </a:lnTo>
                  <a:lnTo>
                    <a:pt x="95" y="38"/>
                  </a:lnTo>
                  <a:lnTo>
                    <a:pt x="95" y="95"/>
                  </a:lnTo>
                  <a:lnTo>
                    <a:pt x="38" y="95"/>
                  </a:lnTo>
                  <a:lnTo>
                    <a:pt x="114" y="1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5504817" y="2498248"/>
            <a:ext cx="487040" cy="836537"/>
          </a:xfrm>
          <a:custGeom>
            <a:avLst/>
            <a:gdLst>
              <a:gd name="T0" fmla="*/ 182 w 363"/>
              <a:gd name="T1" fmla="*/ 604 h 625"/>
              <a:gd name="T2" fmla="*/ 161 w 363"/>
              <a:gd name="T3" fmla="*/ 583 h 625"/>
              <a:gd name="T4" fmla="*/ 182 w 363"/>
              <a:gd name="T5" fmla="*/ 561 h 625"/>
              <a:gd name="T6" fmla="*/ 203 w 363"/>
              <a:gd name="T7" fmla="*/ 583 h 625"/>
              <a:gd name="T8" fmla="*/ 182 w 363"/>
              <a:gd name="T9" fmla="*/ 604 h 625"/>
              <a:gd name="T10" fmla="*/ 30 w 363"/>
              <a:gd name="T11" fmla="*/ 547 h 625"/>
              <a:gd name="T12" fmla="*/ 30 w 363"/>
              <a:gd name="T13" fmla="*/ 67 h 625"/>
              <a:gd name="T14" fmla="*/ 334 w 363"/>
              <a:gd name="T15" fmla="*/ 67 h 625"/>
              <a:gd name="T16" fmla="*/ 334 w 363"/>
              <a:gd name="T17" fmla="*/ 547 h 625"/>
              <a:gd name="T18" fmla="*/ 30 w 363"/>
              <a:gd name="T19" fmla="*/ 547 h 625"/>
              <a:gd name="T20" fmla="*/ 137 w 363"/>
              <a:gd name="T21" fmla="*/ 41 h 625"/>
              <a:gd name="T22" fmla="*/ 132 w 363"/>
              <a:gd name="T23" fmla="*/ 36 h 625"/>
              <a:gd name="T24" fmla="*/ 137 w 363"/>
              <a:gd name="T25" fmla="*/ 31 h 625"/>
              <a:gd name="T26" fmla="*/ 226 w 363"/>
              <a:gd name="T27" fmla="*/ 31 h 625"/>
              <a:gd name="T28" fmla="*/ 231 w 363"/>
              <a:gd name="T29" fmla="*/ 36 h 625"/>
              <a:gd name="T30" fmla="*/ 226 w 363"/>
              <a:gd name="T31" fmla="*/ 41 h 625"/>
              <a:gd name="T32" fmla="*/ 137 w 363"/>
              <a:gd name="T33" fmla="*/ 41 h 625"/>
              <a:gd name="T34" fmla="*/ 321 w 363"/>
              <a:gd name="T35" fmla="*/ 0 h 625"/>
              <a:gd name="T36" fmla="*/ 43 w 363"/>
              <a:gd name="T37" fmla="*/ 0 h 625"/>
              <a:gd name="T38" fmla="*/ 0 w 363"/>
              <a:gd name="T39" fmla="*/ 42 h 625"/>
              <a:gd name="T40" fmla="*/ 0 w 363"/>
              <a:gd name="T41" fmla="*/ 583 h 625"/>
              <a:gd name="T42" fmla="*/ 43 w 363"/>
              <a:gd name="T43" fmla="*/ 625 h 625"/>
              <a:gd name="T44" fmla="*/ 321 w 363"/>
              <a:gd name="T45" fmla="*/ 625 h 625"/>
              <a:gd name="T46" fmla="*/ 363 w 363"/>
              <a:gd name="T47" fmla="*/ 583 h 625"/>
              <a:gd name="T48" fmla="*/ 363 w 363"/>
              <a:gd name="T49" fmla="*/ 42 h 625"/>
              <a:gd name="T50" fmla="*/ 321 w 363"/>
              <a:gd name="T51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63" h="625">
                <a:moveTo>
                  <a:pt x="182" y="604"/>
                </a:moveTo>
                <a:cubicBezTo>
                  <a:pt x="170" y="604"/>
                  <a:pt x="161" y="594"/>
                  <a:pt x="161" y="583"/>
                </a:cubicBezTo>
                <a:cubicBezTo>
                  <a:pt x="161" y="571"/>
                  <a:pt x="170" y="561"/>
                  <a:pt x="182" y="561"/>
                </a:cubicBezTo>
                <a:cubicBezTo>
                  <a:pt x="193" y="561"/>
                  <a:pt x="203" y="571"/>
                  <a:pt x="203" y="583"/>
                </a:cubicBezTo>
                <a:cubicBezTo>
                  <a:pt x="203" y="594"/>
                  <a:pt x="193" y="604"/>
                  <a:pt x="182" y="604"/>
                </a:cubicBezTo>
                <a:moveTo>
                  <a:pt x="30" y="547"/>
                </a:moveTo>
                <a:cubicBezTo>
                  <a:pt x="30" y="67"/>
                  <a:pt x="30" y="67"/>
                  <a:pt x="30" y="67"/>
                </a:cubicBezTo>
                <a:cubicBezTo>
                  <a:pt x="334" y="67"/>
                  <a:pt x="334" y="67"/>
                  <a:pt x="334" y="67"/>
                </a:cubicBezTo>
                <a:cubicBezTo>
                  <a:pt x="334" y="547"/>
                  <a:pt x="334" y="547"/>
                  <a:pt x="334" y="547"/>
                </a:cubicBezTo>
                <a:cubicBezTo>
                  <a:pt x="30" y="547"/>
                  <a:pt x="30" y="547"/>
                  <a:pt x="30" y="547"/>
                </a:cubicBezTo>
                <a:moveTo>
                  <a:pt x="137" y="41"/>
                </a:moveTo>
                <a:cubicBezTo>
                  <a:pt x="134" y="41"/>
                  <a:pt x="132" y="38"/>
                  <a:pt x="132" y="36"/>
                </a:cubicBezTo>
                <a:cubicBezTo>
                  <a:pt x="132" y="33"/>
                  <a:pt x="134" y="31"/>
                  <a:pt x="137" y="31"/>
                </a:cubicBezTo>
                <a:cubicBezTo>
                  <a:pt x="226" y="31"/>
                  <a:pt x="226" y="31"/>
                  <a:pt x="226" y="31"/>
                </a:cubicBezTo>
                <a:cubicBezTo>
                  <a:pt x="229" y="31"/>
                  <a:pt x="231" y="33"/>
                  <a:pt x="231" y="36"/>
                </a:cubicBezTo>
                <a:cubicBezTo>
                  <a:pt x="231" y="38"/>
                  <a:pt x="229" y="41"/>
                  <a:pt x="226" y="41"/>
                </a:cubicBezTo>
                <a:cubicBezTo>
                  <a:pt x="137" y="41"/>
                  <a:pt x="137" y="41"/>
                  <a:pt x="137" y="41"/>
                </a:cubicBezTo>
                <a:moveTo>
                  <a:pt x="321" y="0"/>
                </a:moveTo>
                <a:cubicBezTo>
                  <a:pt x="43" y="0"/>
                  <a:pt x="43" y="0"/>
                  <a:pt x="43" y="0"/>
                </a:cubicBezTo>
                <a:cubicBezTo>
                  <a:pt x="19" y="0"/>
                  <a:pt x="0" y="19"/>
                  <a:pt x="0" y="42"/>
                </a:cubicBezTo>
                <a:cubicBezTo>
                  <a:pt x="0" y="583"/>
                  <a:pt x="0" y="583"/>
                  <a:pt x="0" y="583"/>
                </a:cubicBezTo>
                <a:cubicBezTo>
                  <a:pt x="0" y="606"/>
                  <a:pt x="19" y="625"/>
                  <a:pt x="43" y="625"/>
                </a:cubicBezTo>
                <a:cubicBezTo>
                  <a:pt x="321" y="625"/>
                  <a:pt x="321" y="625"/>
                  <a:pt x="321" y="625"/>
                </a:cubicBezTo>
                <a:cubicBezTo>
                  <a:pt x="344" y="625"/>
                  <a:pt x="363" y="606"/>
                  <a:pt x="363" y="583"/>
                </a:cubicBezTo>
                <a:cubicBezTo>
                  <a:pt x="363" y="42"/>
                  <a:pt x="363" y="42"/>
                  <a:pt x="363" y="42"/>
                </a:cubicBezTo>
                <a:cubicBezTo>
                  <a:pt x="363" y="19"/>
                  <a:pt x="344" y="0"/>
                  <a:pt x="321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7387452" y="2636395"/>
            <a:ext cx="722269" cy="548559"/>
          </a:xfrm>
          <a:custGeom>
            <a:avLst/>
            <a:gdLst>
              <a:gd name="T0" fmla="*/ 46 w 237"/>
              <a:gd name="T1" fmla="*/ 180 h 180"/>
              <a:gd name="T2" fmla="*/ 0 w 237"/>
              <a:gd name="T3" fmla="*/ 180 h 180"/>
              <a:gd name="T4" fmla="*/ 0 w 237"/>
              <a:gd name="T5" fmla="*/ 148 h 180"/>
              <a:gd name="T6" fmla="*/ 46 w 237"/>
              <a:gd name="T7" fmla="*/ 148 h 180"/>
              <a:gd name="T8" fmla="*/ 46 w 237"/>
              <a:gd name="T9" fmla="*/ 180 h 180"/>
              <a:gd name="T10" fmla="*/ 46 w 237"/>
              <a:gd name="T11" fmla="*/ 180 h 180"/>
              <a:gd name="T12" fmla="*/ 109 w 237"/>
              <a:gd name="T13" fmla="*/ 180 h 180"/>
              <a:gd name="T14" fmla="*/ 109 w 237"/>
              <a:gd name="T15" fmla="*/ 101 h 180"/>
              <a:gd name="T16" fmla="*/ 63 w 237"/>
              <a:gd name="T17" fmla="*/ 101 h 180"/>
              <a:gd name="T18" fmla="*/ 63 w 237"/>
              <a:gd name="T19" fmla="*/ 180 h 180"/>
              <a:gd name="T20" fmla="*/ 109 w 237"/>
              <a:gd name="T21" fmla="*/ 180 h 180"/>
              <a:gd name="T22" fmla="*/ 109 w 237"/>
              <a:gd name="T23" fmla="*/ 180 h 180"/>
              <a:gd name="T24" fmla="*/ 174 w 237"/>
              <a:gd name="T25" fmla="*/ 180 h 180"/>
              <a:gd name="T26" fmla="*/ 174 w 237"/>
              <a:gd name="T27" fmla="*/ 50 h 180"/>
              <a:gd name="T28" fmla="*/ 128 w 237"/>
              <a:gd name="T29" fmla="*/ 50 h 180"/>
              <a:gd name="T30" fmla="*/ 128 w 237"/>
              <a:gd name="T31" fmla="*/ 180 h 180"/>
              <a:gd name="T32" fmla="*/ 174 w 237"/>
              <a:gd name="T33" fmla="*/ 180 h 180"/>
              <a:gd name="T34" fmla="*/ 174 w 237"/>
              <a:gd name="T35" fmla="*/ 180 h 180"/>
              <a:gd name="T36" fmla="*/ 237 w 237"/>
              <a:gd name="T37" fmla="*/ 180 h 180"/>
              <a:gd name="T38" fmla="*/ 237 w 237"/>
              <a:gd name="T39" fmla="*/ 0 h 180"/>
              <a:gd name="T40" fmla="*/ 191 w 237"/>
              <a:gd name="T41" fmla="*/ 0 h 180"/>
              <a:gd name="T42" fmla="*/ 191 w 237"/>
              <a:gd name="T43" fmla="*/ 180 h 180"/>
              <a:gd name="T44" fmla="*/ 237 w 237"/>
              <a:gd name="T45" fmla="*/ 180 h 180"/>
              <a:gd name="T46" fmla="*/ 237 w 237"/>
              <a:gd name="T47" fmla="*/ 18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37" h="180">
                <a:moveTo>
                  <a:pt x="46" y="180"/>
                </a:moveTo>
                <a:lnTo>
                  <a:pt x="0" y="180"/>
                </a:lnTo>
                <a:lnTo>
                  <a:pt x="0" y="148"/>
                </a:lnTo>
                <a:lnTo>
                  <a:pt x="46" y="148"/>
                </a:lnTo>
                <a:lnTo>
                  <a:pt x="46" y="180"/>
                </a:lnTo>
                <a:lnTo>
                  <a:pt x="46" y="180"/>
                </a:lnTo>
                <a:close/>
                <a:moveTo>
                  <a:pt x="109" y="180"/>
                </a:moveTo>
                <a:lnTo>
                  <a:pt x="109" y="101"/>
                </a:lnTo>
                <a:lnTo>
                  <a:pt x="63" y="101"/>
                </a:lnTo>
                <a:lnTo>
                  <a:pt x="63" y="180"/>
                </a:lnTo>
                <a:lnTo>
                  <a:pt x="109" y="180"/>
                </a:lnTo>
                <a:lnTo>
                  <a:pt x="109" y="180"/>
                </a:lnTo>
                <a:close/>
                <a:moveTo>
                  <a:pt x="174" y="180"/>
                </a:moveTo>
                <a:lnTo>
                  <a:pt x="174" y="50"/>
                </a:lnTo>
                <a:lnTo>
                  <a:pt x="128" y="50"/>
                </a:lnTo>
                <a:lnTo>
                  <a:pt x="128" y="180"/>
                </a:lnTo>
                <a:lnTo>
                  <a:pt x="174" y="180"/>
                </a:lnTo>
                <a:lnTo>
                  <a:pt x="174" y="180"/>
                </a:lnTo>
                <a:close/>
                <a:moveTo>
                  <a:pt x="237" y="180"/>
                </a:moveTo>
                <a:lnTo>
                  <a:pt x="237" y="0"/>
                </a:lnTo>
                <a:lnTo>
                  <a:pt x="191" y="0"/>
                </a:lnTo>
                <a:lnTo>
                  <a:pt x="191" y="180"/>
                </a:lnTo>
                <a:lnTo>
                  <a:pt x="237" y="180"/>
                </a:lnTo>
                <a:lnTo>
                  <a:pt x="237" y="1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 bwMode="auto">
          <a:xfrm>
            <a:off x="1434815" y="2568266"/>
            <a:ext cx="616520" cy="696501"/>
            <a:chOff x="1727" y="1475"/>
            <a:chExt cx="185" cy="209"/>
          </a:xfrm>
        </p:grpSpPr>
        <p:sp>
          <p:nvSpPr>
            <p:cNvPr id="2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732" y="1478"/>
              <a:ext cx="17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1764" y="1475"/>
              <a:ext cx="114" cy="1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727" y="1596"/>
              <a:ext cx="185" cy="88"/>
            </a:xfrm>
            <a:custGeom>
              <a:avLst/>
              <a:gdLst>
                <a:gd name="T0" fmla="*/ 38 w 75"/>
                <a:gd name="T1" fmla="*/ 1 h 36"/>
                <a:gd name="T2" fmla="*/ 2 w 75"/>
                <a:gd name="T3" fmla="*/ 36 h 36"/>
                <a:gd name="T4" fmla="*/ 74 w 75"/>
                <a:gd name="T5" fmla="*/ 36 h 36"/>
                <a:gd name="T6" fmla="*/ 38 w 75"/>
                <a:gd name="T7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6">
                  <a:moveTo>
                    <a:pt x="38" y="1"/>
                  </a:moveTo>
                  <a:cubicBezTo>
                    <a:pt x="0" y="0"/>
                    <a:pt x="2" y="36"/>
                    <a:pt x="2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5" y="1"/>
                    <a:pt x="3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795427" y="4274461"/>
            <a:ext cx="1900148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Up to 30% lower purchase price than the most popular thermostat currently being sold.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790825" y="4274461"/>
            <a:ext cx="1905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The only programmable thermostat that doesn’t require programing.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91075" y="4274461"/>
            <a:ext cx="1905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There are currently two pending patents for this technology.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791325" y="4274461"/>
            <a:ext cx="1905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Distribution deals with the three largest retailers in the United States and Canada.</a:t>
            </a:r>
          </a:p>
        </p:txBody>
      </p:sp>
    </p:spTree>
    <p:extLst>
      <p:ext uri="{BB962C8B-B14F-4D97-AF65-F5344CB8AC3E}">
        <p14:creationId xmlns:p14="http://schemas.microsoft.com/office/powerpoint/2010/main" val="325166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Block Arc 9"/>
          <p:cNvSpPr/>
          <p:nvPr/>
        </p:nvSpPr>
        <p:spPr>
          <a:xfrm>
            <a:off x="1219783" y="2118044"/>
            <a:ext cx="2552700" cy="2552700"/>
          </a:xfrm>
          <a:prstGeom prst="blockArc">
            <a:avLst>
              <a:gd name="adj1" fmla="val 12528000"/>
              <a:gd name="adj2" fmla="val 16200000"/>
              <a:gd name="adj3" fmla="val 4975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lock Arc 10"/>
          <p:cNvSpPr/>
          <p:nvPr>
            <p:custDataLst>
              <p:tags r:id="rId1"/>
            </p:custDataLst>
          </p:nvPr>
        </p:nvSpPr>
        <p:spPr>
          <a:xfrm>
            <a:off x="1219783" y="2118044"/>
            <a:ext cx="2552700" cy="2552700"/>
          </a:xfrm>
          <a:prstGeom prst="blockArc">
            <a:avLst>
              <a:gd name="adj1" fmla="val 16200000"/>
              <a:gd name="adj2" fmla="val 12528000"/>
              <a:gd name="adj3" fmla="val 4975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>
            <p:custDataLst>
              <p:tags r:id="rId2"/>
            </p:custDataLst>
          </p:nvPr>
        </p:nvSpPr>
        <p:spPr>
          <a:xfrm>
            <a:off x="1219783" y="2118044"/>
            <a:ext cx="2552700" cy="25527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83%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68102" y="2755410"/>
            <a:ext cx="660400" cy="508000"/>
          </a:xfrm>
          <a:prstGeom prst="rect">
            <a:avLst/>
          </a:prstGeom>
          <a:solidFill>
            <a:srgbClr val="D8D8D8"/>
          </a:solidFill>
          <a:ln w="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lang="en-US" sz="2000">
                <a:solidFill>
                  <a:srgbClr val="F5F5F5"/>
                </a:solidFill>
              </a:rPr>
              <a:t>78%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55502" y="2755410"/>
            <a:ext cx="3492500" cy="50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of people</a:t>
            </a:r>
          </a:p>
          <a:p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keep their phone beside their bed</a:t>
            </a:r>
          </a:p>
        </p:txBody>
      </p:sp>
      <p:pic>
        <p:nvPicPr>
          <p:cNvPr id="26" name="Picture 25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76" y="1494014"/>
            <a:ext cx="395288" cy="1002679"/>
          </a:xfrm>
          <a:prstGeom prst="rect">
            <a:avLst/>
          </a:prstGeom>
        </p:spPr>
      </p:pic>
      <p:pic>
        <p:nvPicPr>
          <p:cNvPr id="27" name="Picture 2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639" y="1494014"/>
            <a:ext cx="395288" cy="1002679"/>
          </a:xfrm>
          <a:prstGeom prst="rect">
            <a:avLst/>
          </a:prstGeom>
        </p:spPr>
      </p:pic>
      <p:pic>
        <p:nvPicPr>
          <p:cNvPr id="28" name="Picture 2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800" y="1494014"/>
            <a:ext cx="395288" cy="1002679"/>
          </a:xfrm>
          <a:prstGeom prst="rect">
            <a:avLst/>
          </a:prstGeom>
        </p:spPr>
      </p:pic>
      <p:pic>
        <p:nvPicPr>
          <p:cNvPr id="29" name="Picture 2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963" y="1494014"/>
            <a:ext cx="395288" cy="1002679"/>
          </a:xfrm>
          <a:prstGeom prst="rect">
            <a:avLst/>
          </a:prstGeom>
        </p:spPr>
      </p:pic>
      <p:pic>
        <p:nvPicPr>
          <p:cNvPr id="30" name="Picture 29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125" y="1494014"/>
            <a:ext cx="395288" cy="1002679"/>
          </a:xfrm>
          <a:prstGeom prst="rect">
            <a:avLst/>
          </a:prstGeom>
        </p:spPr>
      </p:pic>
      <p:pic>
        <p:nvPicPr>
          <p:cNvPr id="31" name="Picture 3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87" y="1494014"/>
            <a:ext cx="395288" cy="1002679"/>
          </a:xfrm>
          <a:prstGeom prst="rect">
            <a:avLst/>
          </a:prstGeom>
        </p:spPr>
      </p:pic>
      <p:pic>
        <p:nvPicPr>
          <p:cNvPr id="32" name="Picture 31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449" y="1494014"/>
            <a:ext cx="395288" cy="1002679"/>
          </a:xfrm>
          <a:prstGeom prst="rect">
            <a:avLst/>
          </a:prstGeom>
        </p:spPr>
      </p:pic>
      <p:pic>
        <p:nvPicPr>
          <p:cNvPr id="33" name="Picture 32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612" y="1494014"/>
            <a:ext cx="395288" cy="1002679"/>
          </a:xfrm>
          <a:prstGeom prst="rect">
            <a:avLst/>
          </a:prstGeom>
        </p:spPr>
      </p:pic>
      <p:pic>
        <p:nvPicPr>
          <p:cNvPr id="34" name="Picture 33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774" y="1494014"/>
            <a:ext cx="395288" cy="1002679"/>
          </a:xfrm>
          <a:prstGeom prst="rect">
            <a:avLst/>
          </a:prstGeom>
        </p:spPr>
      </p:pic>
      <p:pic>
        <p:nvPicPr>
          <p:cNvPr id="35" name="Picture 34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936" y="1494014"/>
            <a:ext cx="395288" cy="100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8" name="North America by Country"/>
          <p:cNvGrpSpPr/>
          <p:nvPr userDrawn="1">
            <p:custDataLst>
              <p:tags r:id="rId1"/>
            </p:custDataLst>
          </p:nvPr>
        </p:nvGrpSpPr>
        <p:grpSpPr>
          <a:xfrm>
            <a:off x="464723" y="2720774"/>
            <a:ext cx="3905249" cy="3006114"/>
            <a:chOff x="2809873" y="1683203"/>
            <a:chExt cx="2646885" cy="2037472"/>
          </a:xfrm>
        </p:grpSpPr>
        <p:sp>
          <p:nvSpPr>
            <p:cNvPr id="19" name="Canada"/>
            <p:cNvSpPr>
              <a:spLocks noEditPoints="1"/>
            </p:cNvSpPr>
            <p:nvPr>
              <p:custDataLst>
                <p:tags r:id="rId3"/>
              </p:custDataLst>
            </p:nvPr>
          </p:nvSpPr>
          <p:spPr bwMode="auto">
            <a:xfrm>
              <a:off x="3674673" y="1683203"/>
              <a:ext cx="1782085" cy="1458992"/>
            </a:xfrm>
            <a:custGeom>
              <a:avLst/>
              <a:gdLst>
                <a:gd name="T0" fmla="*/ 282 w 385"/>
                <a:gd name="T1" fmla="*/ 23 h 323"/>
                <a:gd name="T2" fmla="*/ 282 w 385"/>
                <a:gd name="T3" fmla="*/ 55 h 323"/>
                <a:gd name="T4" fmla="*/ 281 w 385"/>
                <a:gd name="T5" fmla="*/ 61 h 323"/>
                <a:gd name="T6" fmla="*/ 300 w 385"/>
                <a:gd name="T7" fmla="*/ 38 h 323"/>
                <a:gd name="T8" fmla="*/ 301 w 385"/>
                <a:gd name="T9" fmla="*/ 22 h 323"/>
                <a:gd name="T10" fmla="*/ 325 w 385"/>
                <a:gd name="T11" fmla="*/ 10 h 323"/>
                <a:gd name="T12" fmla="*/ 379 w 385"/>
                <a:gd name="T13" fmla="*/ 12 h 323"/>
                <a:gd name="T14" fmla="*/ 330 w 385"/>
                <a:gd name="T15" fmla="*/ 46 h 323"/>
                <a:gd name="T16" fmla="*/ 296 w 385"/>
                <a:gd name="T17" fmla="*/ 67 h 323"/>
                <a:gd name="T18" fmla="*/ 308 w 385"/>
                <a:gd name="T19" fmla="*/ 151 h 323"/>
                <a:gd name="T20" fmla="*/ 270 w 385"/>
                <a:gd name="T21" fmla="*/ 63 h 323"/>
                <a:gd name="T22" fmla="*/ 241 w 385"/>
                <a:gd name="T23" fmla="*/ 43 h 323"/>
                <a:gd name="T24" fmla="*/ 201 w 385"/>
                <a:gd name="T25" fmla="*/ 40 h 323"/>
                <a:gd name="T26" fmla="*/ 263 w 385"/>
                <a:gd name="T27" fmla="*/ 71 h 323"/>
                <a:gd name="T28" fmla="*/ 273 w 385"/>
                <a:gd name="T29" fmla="*/ 98 h 323"/>
                <a:gd name="T30" fmla="*/ 165 w 385"/>
                <a:gd name="T31" fmla="*/ 52 h 323"/>
                <a:gd name="T32" fmla="*/ 239 w 385"/>
                <a:gd name="T33" fmla="*/ 81 h 323"/>
                <a:gd name="T34" fmla="*/ 222 w 385"/>
                <a:gd name="T35" fmla="*/ 71 h 323"/>
                <a:gd name="T36" fmla="*/ 213 w 385"/>
                <a:gd name="T37" fmla="*/ 74 h 323"/>
                <a:gd name="T38" fmla="*/ 201 w 385"/>
                <a:gd name="T39" fmla="*/ 63 h 323"/>
                <a:gd name="T40" fmla="*/ 145 w 385"/>
                <a:gd name="T41" fmla="*/ 70 h 323"/>
                <a:gd name="T42" fmla="*/ 207 w 385"/>
                <a:gd name="T43" fmla="*/ 101 h 323"/>
                <a:gd name="T44" fmla="*/ 221 w 385"/>
                <a:gd name="T45" fmla="*/ 106 h 323"/>
                <a:gd name="T46" fmla="*/ 277 w 385"/>
                <a:gd name="T47" fmla="*/ 112 h 323"/>
                <a:gd name="T48" fmla="*/ 266 w 385"/>
                <a:gd name="T49" fmla="*/ 145 h 323"/>
                <a:gd name="T50" fmla="*/ 191 w 385"/>
                <a:gd name="T51" fmla="*/ 148 h 323"/>
                <a:gd name="T52" fmla="*/ 188 w 385"/>
                <a:gd name="T53" fmla="*/ 109 h 323"/>
                <a:gd name="T54" fmla="*/ 162 w 385"/>
                <a:gd name="T55" fmla="*/ 87 h 323"/>
                <a:gd name="T56" fmla="*/ 142 w 385"/>
                <a:gd name="T57" fmla="*/ 130 h 323"/>
                <a:gd name="T58" fmla="*/ 182 w 385"/>
                <a:gd name="T59" fmla="*/ 139 h 323"/>
                <a:gd name="T60" fmla="*/ 277 w 385"/>
                <a:gd name="T61" fmla="*/ 194 h 323"/>
                <a:gd name="T62" fmla="*/ 280 w 385"/>
                <a:gd name="T63" fmla="*/ 154 h 323"/>
                <a:gd name="T64" fmla="*/ 242 w 385"/>
                <a:gd name="T65" fmla="*/ 135 h 323"/>
                <a:gd name="T66" fmla="*/ 258 w 385"/>
                <a:gd name="T67" fmla="*/ 120 h 323"/>
                <a:gd name="T68" fmla="*/ 287 w 385"/>
                <a:gd name="T69" fmla="*/ 120 h 323"/>
                <a:gd name="T70" fmla="*/ 296 w 385"/>
                <a:gd name="T71" fmla="*/ 143 h 323"/>
                <a:gd name="T72" fmla="*/ 305 w 385"/>
                <a:gd name="T73" fmla="*/ 158 h 323"/>
                <a:gd name="T74" fmla="*/ 320 w 385"/>
                <a:gd name="T75" fmla="*/ 177 h 323"/>
                <a:gd name="T76" fmla="*/ 306 w 385"/>
                <a:gd name="T77" fmla="*/ 178 h 323"/>
                <a:gd name="T78" fmla="*/ 298 w 385"/>
                <a:gd name="T79" fmla="*/ 202 h 323"/>
                <a:gd name="T80" fmla="*/ 241 w 385"/>
                <a:gd name="T81" fmla="*/ 185 h 323"/>
                <a:gd name="T82" fmla="*/ 283 w 385"/>
                <a:gd name="T83" fmla="*/ 220 h 323"/>
                <a:gd name="T84" fmla="*/ 229 w 385"/>
                <a:gd name="T85" fmla="*/ 245 h 323"/>
                <a:gd name="T86" fmla="*/ 305 w 385"/>
                <a:gd name="T87" fmla="*/ 297 h 323"/>
                <a:gd name="T88" fmla="*/ 326 w 385"/>
                <a:gd name="T89" fmla="*/ 297 h 323"/>
                <a:gd name="T90" fmla="*/ 318 w 385"/>
                <a:gd name="T91" fmla="*/ 278 h 323"/>
                <a:gd name="T92" fmla="*/ 35 w 385"/>
                <a:gd name="T93" fmla="*/ 268 h 323"/>
                <a:gd name="T94" fmla="*/ 20 w 385"/>
                <a:gd name="T95" fmla="*/ 240 h 323"/>
                <a:gd name="T96" fmla="*/ 65 w 385"/>
                <a:gd name="T97" fmla="*/ 112 h 323"/>
                <a:gd name="T98" fmla="*/ 28 w 385"/>
                <a:gd name="T99" fmla="*/ 245 h 323"/>
                <a:gd name="T100" fmla="*/ 68 w 385"/>
                <a:gd name="T101" fmla="*/ 116 h 323"/>
                <a:gd name="T102" fmla="*/ 112 w 385"/>
                <a:gd name="T103" fmla="*/ 117 h 323"/>
                <a:gd name="T104" fmla="*/ 169 w 385"/>
                <a:gd name="T105" fmla="*/ 137 h 323"/>
                <a:gd name="T106" fmla="*/ 201 w 385"/>
                <a:gd name="T107" fmla="*/ 156 h 323"/>
                <a:gd name="T108" fmla="*/ 225 w 385"/>
                <a:gd name="T109" fmla="*/ 132 h 323"/>
                <a:gd name="T110" fmla="*/ 258 w 385"/>
                <a:gd name="T111" fmla="*/ 148 h 323"/>
                <a:gd name="T112" fmla="*/ 216 w 385"/>
                <a:gd name="T113" fmla="*/ 185 h 323"/>
                <a:gd name="T114" fmla="*/ 178 w 385"/>
                <a:gd name="T115" fmla="*/ 234 h 323"/>
                <a:gd name="T116" fmla="*/ 246 w 385"/>
                <a:gd name="T117" fmla="*/ 222 h 323"/>
                <a:gd name="T118" fmla="*/ 293 w 385"/>
                <a:gd name="T119" fmla="*/ 224 h 323"/>
                <a:gd name="T120" fmla="*/ 312 w 385"/>
                <a:gd name="T121" fmla="*/ 258 h 323"/>
                <a:gd name="T122" fmla="*/ 275 w 385"/>
                <a:gd name="T123" fmla="*/ 281 h 323"/>
                <a:gd name="T124" fmla="*/ 281 w 385"/>
                <a:gd name="T125" fmla="*/ 30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5" h="323">
                  <a:moveTo>
                    <a:pt x="278" y="57"/>
                  </a:moveTo>
                  <a:cubicBezTo>
                    <a:pt x="279" y="56"/>
                    <a:pt x="279" y="56"/>
                    <a:pt x="279" y="56"/>
                  </a:cubicBezTo>
                  <a:cubicBezTo>
                    <a:pt x="280" y="56"/>
                    <a:pt x="280" y="56"/>
                    <a:pt x="280" y="56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3"/>
                    <a:pt x="282" y="53"/>
                    <a:pt x="282" y="53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3" y="54"/>
                    <a:pt x="283" y="54"/>
                    <a:pt x="283" y="54"/>
                  </a:cubicBezTo>
                  <a:cubicBezTo>
                    <a:pt x="283" y="53"/>
                    <a:pt x="283" y="53"/>
                    <a:pt x="283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2"/>
                    <a:pt x="284" y="52"/>
                    <a:pt x="284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4" y="51"/>
                    <a:pt x="284" y="51"/>
                    <a:pt x="284" y="51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7" y="46"/>
                    <a:pt x="287" y="46"/>
                    <a:pt x="287" y="46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5" y="50"/>
                    <a:pt x="285" y="50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2"/>
                    <a:pt x="285" y="52"/>
                    <a:pt x="285" y="52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7" y="51"/>
                    <a:pt x="287" y="51"/>
                    <a:pt x="287" y="51"/>
                  </a:cubicBezTo>
                  <a:cubicBezTo>
                    <a:pt x="288" y="49"/>
                    <a:pt x="288" y="49"/>
                    <a:pt x="288" y="49"/>
                  </a:cubicBezTo>
                  <a:cubicBezTo>
                    <a:pt x="289" y="48"/>
                    <a:pt x="289" y="48"/>
                    <a:pt x="289" y="48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90" y="46"/>
                    <a:pt x="290" y="46"/>
                    <a:pt x="290" y="46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2" y="47"/>
                    <a:pt x="292" y="47"/>
                    <a:pt x="292" y="47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5" y="46"/>
                    <a:pt x="295" y="46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7" y="46"/>
                    <a:pt x="297" y="46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298" y="44"/>
                    <a:pt x="298" y="44"/>
                    <a:pt x="298" y="44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2" y="40"/>
                    <a:pt x="292" y="40"/>
                    <a:pt x="292" y="40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4" y="38"/>
                    <a:pt x="294" y="38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5"/>
                    <a:pt x="298" y="35"/>
                    <a:pt x="298" y="35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4"/>
                    <a:pt x="297" y="34"/>
                    <a:pt x="297" y="34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2"/>
                    <a:pt x="298" y="32"/>
                    <a:pt x="298" y="32"/>
                  </a:cubicBezTo>
                  <a:cubicBezTo>
                    <a:pt x="298" y="31"/>
                    <a:pt x="298" y="31"/>
                    <a:pt x="298" y="31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8" y="28"/>
                    <a:pt x="298" y="28"/>
                    <a:pt x="298" y="28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5" y="33"/>
                    <a:pt x="295" y="33"/>
                    <a:pt x="295" y="33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6" y="27"/>
                    <a:pt x="296" y="27"/>
                    <a:pt x="296" y="27"/>
                  </a:cubicBezTo>
                  <a:cubicBezTo>
                    <a:pt x="295" y="27"/>
                    <a:pt x="295" y="27"/>
                    <a:pt x="295" y="27"/>
                  </a:cubicBezTo>
                  <a:cubicBezTo>
                    <a:pt x="294" y="27"/>
                    <a:pt x="294" y="27"/>
                    <a:pt x="294" y="27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3" y="25"/>
                    <a:pt x="293" y="25"/>
                    <a:pt x="293" y="25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4" y="17"/>
                    <a:pt x="294" y="17"/>
                    <a:pt x="294" y="17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6"/>
                    <a:pt x="293" y="16"/>
                    <a:pt x="293" y="16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2" y="14"/>
                    <a:pt x="292" y="14"/>
                    <a:pt x="292" y="14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289" y="13"/>
                    <a:pt x="289" y="13"/>
                    <a:pt x="289" y="13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288" y="14"/>
                    <a:pt x="288" y="14"/>
                    <a:pt x="288" y="14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89" y="18"/>
                    <a:pt x="289" y="18"/>
                    <a:pt x="289" y="18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7" y="17"/>
                    <a:pt x="287" y="17"/>
                    <a:pt x="287" y="17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8" y="18"/>
                    <a:pt x="288" y="18"/>
                    <a:pt x="288" y="18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286" y="19"/>
                    <a:pt x="286" y="19"/>
                    <a:pt x="286" y="19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18"/>
                    <a:pt x="284" y="18"/>
                    <a:pt x="284" y="18"/>
                  </a:cubicBezTo>
                  <a:cubicBezTo>
                    <a:pt x="283" y="19"/>
                    <a:pt x="283" y="19"/>
                    <a:pt x="283" y="19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4" y="22"/>
                    <a:pt x="284" y="22"/>
                    <a:pt x="284" y="22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85" y="23"/>
                    <a:pt x="285" y="23"/>
                    <a:pt x="285" y="23"/>
                  </a:cubicBezTo>
                  <a:cubicBezTo>
                    <a:pt x="285" y="24"/>
                    <a:pt x="285" y="24"/>
                    <a:pt x="285" y="24"/>
                  </a:cubicBezTo>
                  <a:cubicBezTo>
                    <a:pt x="284" y="24"/>
                    <a:pt x="284" y="24"/>
                    <a:pt x="284" y="24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6" y="23"/>
                    <a:pt x="276" y="23"/>
                    <a:pt x="276" y="23"/>
                  </a:cubicBezTo>
                  <a:cubicBezTo>
                    <a:pt x="277" y="24"/>
                    <a:pt x="277" y="24"/>
                    <a:pt x="277" y="24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8"/>
                    <a:pt x="279" y="28"/>
                    <a:pt x="279" y="28"/>
                  </a:cubicBezTo>
                  <a:cubicBezTo>
                    <a:pt x="279" y="29"/>
                    <a:pt x="279" y="29"/>
                    <a:pt x="279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2" y="28"/>
                    <a:pt x="282" y="28"/>
                    <a:pt x="282" y="28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77" y="30"/>
                    <a:pt x="277" y="30"/>
                    <a:pt x="277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73" y="32"/>
                    <a:pt x="273" y="32"/>
                    <a:pt x="273" y="32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4" y="34"/>
                    <a:pt x="274" y="34"/>
                    <a:pt x="274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274" y="35"/>
                    <a:pt x="274" y="35"/>
                    <a:pt x="274" y="35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2" y="39"/>
                    <a:pt x="272" y="39"/>
                    <a:pt x="272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4" y="40"/>
                    <a:pt x="274" y="40"/>
                    <a:pt x="274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82" y="42"/>
                    <a:pt x="282" y="42"/>
                    <a:pt x="282" y="42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2" y="46"/>
                    <a:pt x="272" y="46"/>
                    <a:pt x="272" y="46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71" y="47"/>
                    <a:pt x="271" y="47"/>
                    <a:pt x="271" y="47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70" y="47"/>
                    <a:pt x="270" y="47"/>
                    <a:pt x="270" y="47"/>
                  </a:cubicBezTo>
                  <a:cubicBezTo>
                    <a:pt x="270" y="48"/>
                    <a:pt x="270" y="48"/>
                    <a:pt x="270" y="48"/>
                  </a:cubicBezTo>
                  <a:cubicBezTo>
                    <a:pt x="270" y="49"/>
                    <a:pt x="270" y="49"/>
                    <a:pt x="270" y="49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2" y="49"/>
                    <a:pt x="272" y="49"/>
                    <a:pt x="272" y="49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2" y="50"/>
                    <a:pt x="272" y="50"/>
                    <a:pt x="272" y="50"/>
                  </a:cubicBezTo>
                  <a:cubicBezTo>
                    <a:pt x="271" y="50"/>
                    <a:pt x="271" y="50"/>
                    <a:pt x="271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9" y="51"/>
                    <a:pt x="269" y="51"/>
                    <a:pt x="269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1" y="53"/>
                    <a:pt x="271" y="53"/>
                    <a:pt x="271" y="53"/>
                  </a:cubicBezTo>
                  <a:cubicBezTo>
                    <a:pt x="271" y="54"/>
                    <a:pt x="271" y="54"/>
                    <a:pt x="271" y="54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4" y="56"/>
                    <a:pt x="274" y="56"/>
                    <a:pt x="274" y="56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76" y="54"/>
                    <a:pt x="276" y="54"/>
                    <a:pt x="276" y="54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6"/>
                    <a:pt x="276" y="56"/>
                    <a:pt x="276" y="56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1"/>
                    <a:pt x="279" y="51"/>
                    <a:pt x="279" y="51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8" y="56"/>
                    <a:pt x="278" y="56"/>
                    <a:pt x="278" y="56"/>
                  </a:cubicBezTo>
                  <a:cubicBezTo>
                    <a:pt x="278" y="57"/>
                    <a:pt x="278" y="57"/>
                    <a:pt x="278" y="57"/>
                  </a:cubicBezTo>
                  <a:cubicBezTo>
                    <a:pt x="278" y="57"/>
                    <a:pt x="278" y="57"/>
                    <a:pt x="278" y="57"/>
                  </a:cubicBezTo>
                  <a:close/>
                  <a:moveTo>
                    <a:pt x="281" y="22"/>
                  </a:moveTo>
                  <a:cubicBezTo>
                    <a:pt x="281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1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2"/>
                    <a:pt x="281" y="22"/>
                    <a:pt x="281" y="22"/>
                  </a:cubicBezTo>
                  <a:close/>
                  <a:moveTo>
                    <a:pt x="281" y="57"/>
                  </a:moveTo>
                  <a:cubicBezTo>
                    <a:pt x="281" y="56"/>
                    <a:pt x="281" y="56"/>
                    <a:pt x="281" y="56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2" y="56"/>
                    <a:pt x="282" y="56"/>
                    <a:pt x="282" y="56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1" y="57"/>
                    <a:pt x="281" y="57"/>
                    <a:pt x="281" y="57"/>
                  </a:cubicBezTo>
                  <a:close/>
                  <a:moveTo>
                    <a:pt x="290" y="49"/>
                  </a:moveTo>
                  <a:cubicBezTo>
                    <a:pt x="291" y="48"/>
                    <a:pt x="291" y="48"/>
                    <a:pt x="291" y="48"/>
                  </a:cubicBezTo>
                  <a:cubicBezTo>
                    <a:pt x="292" y="48"/>
                    <a:pt x="292" y="48"/>
                    <a:pt x="292" y="48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4" y="48"/>
                    <a:pt x="294" y="48"/>
                    <a:pt x="294" y="48"/>
                  </a:cubicBezTo>
                  <a:cubicBezTo>
                    <a:pt x="295" y="48"/>
                    <a:pt x="295" y="48"/>
                    <a:pt x="295" y="4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2" y="49"/>
                    <a:pt x="292" y="49"/>
                    <a:pt x="292" y="49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90" y="49"/>
                    <a:pt x="290" y="49"/>
                    <a:pt x="290" y="49"/>
                  </a:cubicBezTo>
                  <a:close/>
                  <a:moveTo>
                    <a:pt x="357" y="2"/>
                  </a:moveTo>
                  <a:cubicBezTo>
                    <a:pt x="357" y="1"/>
                    <a:pt x="357" y="1"/>
                    <a:pt x="357" y="1"/>
                  </a:cubicBezTo>
                  <a:cubicBezTo>
                    <a:pt x="358" y="1"/>
                    <a:pt x="358" y="1"/>
                    <a:pt x="358" y="1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7" y="2"/>
                    <a:pt x="357" y="2"/>
                    <a:pt x="357" y="2"/>
                  </a:cubicBezTo>
                  <a:close/>
                  <a:moveTo>
                    <a:pt x="325" y="58"/>
                  </a:moveTo>
                  <a:cubicBezTo>
                    <a:pt x="325" y="59"/>
                    <a:pt x="325" y="59"/>
                    <a:pt x="325" y="59"/>
                  </a:cubicBezTo>
                  <a:cubicBezTo>
                    <a:pt x="325" y="59"/>
                    <a:pt x="325" y="59"/>
                    <a:pt x="325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5" y="58"/>
                    <a:pt x="325" y="58"/>
                    <a:pt x="325" y="58"/>
                  </a:cubicBezTo>
                  <a:close/>
                  <a:moveTo>
                    <a:pt x="309" y="67"/>
                  </a:moveTo>
                  <a:cubicBezTo>
                    <a:pt x="309" y="68"/>
                    <a:pt x="309" y="68"/>
                    <a:pt x="309" y="68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310" y="67"/>
                    <a:pt x="310" y="67"/>
                    <a:pt x="310" y="67"/>
                  </a:cubicBezTo>
                  <a:cubicBezTo>
                    <a:pt x="309" y="67"/>
                    <a:pt x="309" y="67"/>
                    <a:pt x="309" y="67"/>
                  </a:cubicBezTo>
                  <a:close/>
                  <a:moveTo>
                    <a:pt x="287" y="67"/>
                  </a:moveTo>
                  <a:cubicBezTo>
                    <a:pt x="286" y="66"/>
                    <a:pt x="286" y="66"/>
                    <a:pt x="286" y="66"/>
                  </a:cubicBezTo>
                  <a:cubicBezTo>
                    <a:pt x="286" y="65"/>
                    <a:pt x="286" y="65"/>
                    <a:pt x="286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lose/>
                  <a:moveTo>
                    <a:pt x="280" y="79"/>
                  </a:moveTo>
                  <a:cubicBezTo>
                    <a:pt x="280" y="78"/>
                    <a:pt x="280" y="78"/>
                    <a:pt x="280" y="78"/>
                  </a:cubicBezTo>
                  <a:cubicBezTo>
                    <a:pt x="280" y="78"/>
                    <a:pt x="280" y="78"/>
                    <a:pt x="280" y="78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79" y="79"/>
                    <a:pt x="279" y="79"/>
                    <a:pt x="279" y="79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1"/>
                    <a:pt x="280" y="81"/>
                    <a:pt x="280" y="81"/>
                  </a:cubicBezTo>
                  <a:cubicBezTo>
                    <a:pt x="279" y="81"/>
                    <a:pt x="279" y="81"/>
                    <a:pt x="279" y="81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2" y="78"/>
                    <a:pt x="272" y="78"/>
                    <a:pt x="272" y="78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6"/>
                    <a:pt x="272" y="76"/>
                    <a:pt x="272" y="76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4"/>
                    <a:pt x="272" y="74"/>
                    <a:pt x="272" y="74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1" y="75"/>
                    <a:pt x="271" y="75"/>
                    <a:pt x="271" y="7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7"/>
                    <a:pt x="271" y="77"/>
                    <a:pt x="271" y="77"/>
                  </a:cubicBezTo>
                  <a:cubicBezTo>
                    <a:pt x="270" y="77"/>
                    <a:pt x="270" y="77"/>
                    <a:pt x="270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69" y="73"/>
                    <a:pt x="269" y="73"/>
                    <a:pt x="269" y="73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7" y="76"/>
                    <a:pt x="267" y="76"/>
                    <a:pt x="267" y="76"/>
                  </a:cubicBezTo>
                  <a:cubicBezTo>
                    <a:pt x="266" y="75"/>
                    <a:pt x="266" y="75"/>
                    <a:pt x="266" y="75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7" y="73"/>
                    <a:pt x="267" y="73"/>
                    <a:pt x="267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69"/>
                    <a:pt x="271" y="69"/>
                    <a:pt x="271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4" y="68"/>
                    <a:pt x="274" y="68"/>
                    <a:pt x="274" y="68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6" y="69"/>
                  </a:cubicBezTo>
                  <a:cubicBezTo>
                    <a:pt x="277" y="68"/>
                    <a:pt x="277" y="68"/>
                    <a:pt x="277" y="68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9" y="69"/>
                    <a:pt x="279" y="69"/>
                    <a:pt x="279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79" y="68"/>
                    <a:pt x="279" y="68"/>
                    <a:pt x="279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1" y="67"/>
                    <a:pt x="281" y="67"/>
                    <a:pt x="281" y="67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80" y="60"/>
                    <a:pt x="280" y="60"/>
                    <a:pt x="280" y="60"/>
                  </a:cubicBezTo>
                  <a:cubicBezTo>
                    <a:pt x="281" y="61"/>
                    <a:pt x="281" y="61"/>
                    <a:pt x="281" y="61"/>
                  </a:cubicBezTo>
                  <a:cubicBezTo>
                    <a:pt x="282" y="60"/>
                    <a:pt x="282" y="60"/>
                    <a:pt x="282" y="60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4" y="62"/>
                    <a:pt x="284" y="62"/>
                    <a:pt x="284" y="62"/>
                  </a:cubicBezTo>
                  <a:cubicBezTo>
                    <a:pt x="285" y="63"/>
                    <a:pt x="285" y="63"/>
                    <a:pt x="285" y="63"/>
                  </a:cubicBezTo>
                  <a:cubicBezTo>
                    <a:pt x="285" y="66"/>
                    <a:pt x="285" y="66"/>
                    <a:pt x="285" y="66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8"/>
                    <a:pt x="288" y="68"/>
                    <a:pt x="288" y="68"/>
                  </a:cubicBezTo>
                  <a:cubicBezTo>
                    <a:pt x="290" y="68"/>
                    <a:pt x="290" y="68"/>
                    <a:pt x="290" y="68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7" y="64"/>
                    <a:pt x="297" y="64"/>
                    <a:pt x="297" y="64"/>
                  </a:cubicBezTo>
                  <a:cubicBezTo>
                    <a:pt x="297" y="63"/>
                    <a:pt x="297" y="63"/>
                    <a:pt x="297" y="63"/>
                  </a:cubicBezTo>
                  <a:cubicBezTo>
                    <a:pt x="298" y="62"/>
                    <a:pt x="298" y="62"/>
                    <a:pt x="298" y="62"/>
                  </a:cubicBezTo>
                  <a:cubicBezTo>
                    <a:pt x="297" y="62"/>
                    <a:pt x="297" y="62"/>
                    <a:pt x="297" y="62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4" y="65"/>
                    <a:pt x="294" y="65"/>
                    <a:pt x="294" y="65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89" y="67"/>
                    <a:pt x="289" y="67"/>
                    <a:pt x="289" y="67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90" y="64"/>
                    <a:pt x="290" y="64"/>
                    <a:pt x="290" y="64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1"/>
                    <a:pt x="287" y="61"/>
                    <a:pt x="287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9" y="61"/>
                    <a:pt x="289" y="61"/>
                    <a:pt x="289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1" y="61"/>
                    <a:pt x="291" y="61"/>
                    <a:pt x="291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5"/>
                    <a:pt x="293" y="55"/>
                    <a:pt x="293" y="55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6" y="60"/>
                    <a:pt x="286" y="60"/>
                    <a:pt x="286" y="60"/>
                  </a:cubicBezTo>
                  <a:cubicBezTo>
                    <a:pt x="286" y="59"/>
                    <a:pt x="286" y="59"/>
                    <a:pt x="286" y="59"/>
                  </a:cubicBezTo>
                  <a:cubicBezTo>
                    <a:pt x="287" y="59"/>
                    <a:pt x="287" y="59"/>
                    <a:pt x="287" y="59"/>
                  </a:cubicBezTo>
                  <a:cubicBezTo>
                    <a:pt x="288" y="58"/>
                    <a:pt x="288" y="58"/>
                    <a:pt x="288" y="58"/>
                  </a:cubicBezTo>
                  <a:cubicBezTo>
                    <a:pt x="288" y="57"/>
                    <a:pt x="288" y="57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85" y="58"/>
                    <a:pt x="285" y="58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4" y="59"/>
                    <a:pt x="284" y="59"/>
                    <a:pt x="284" y="59"/>
                  </a:cubicBezTo>
                  <a:cubicBezTo>
                    <a:pt x="282" y="58"/>
                    <a:pt x="282" y="58"/>
                    <a:pt x="282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4" y="58"/>
                    <a:pt x="284" y="58"/>
                    <a:pt x="284" y="58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3" y="57"/>
                    <a:pt x="283" y="57"/>
                    <a:pt x="283" y="57"/>
                  </a:cubicBezTo>
                  <a:cubicBezTo>
                    <a:pt x="283" y="56"/>
                    <a:pt x="283" y="56"/>
                    <a:pt x="283" y="56"/>
                  </a:cubicBezTo>
                  <a:cubicBezTo>
                    <a:pt x="284" y="56"/>
                    <a:pt x="284" y="56"/>
                    <a:pt x="284" y="56"/>
                  </a:cubicBezTo>
                  <a:cubicBezTo>
                    <a:pt x="284" y="55"/>
                    <a:pt x="284" y="55"/>
                    <a:pt x="284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86" y="54"/>
                    <a:pt x="286" y="54"/>
                    <a:pt x="286" y="54"/>
                  </a:cubicBezTo>
                  <a:cubicBezTo>
                    <a:pt x="287" y="54"/>
                    <a:pt x="287" y="54"/>
                    <a:pt x="287" y="54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90" y="51"/>
                    <a:pt x="290" y="51"/>
                    <a:pt x="290" y="51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0"/>
                    <a:pt x="295" y="50"/>
                    <a:pt x="295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9" y="52"/>
                    <a:pt x="299" y="52"/>
                    <a:pt x="299" y="52"/>
                  </a:cubicBezTo>
                  <a:cubicBezTo>
                    <a:pt x="300" y="53"/>
                    <a:pt x="300" y="53"/>
                    <a:pt x="300" y="53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3" y="54"/>
                    <a:pt x="303" y="54"/>
                    <a:pt x="303" y="54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2" y="52"/>
                    <a:pt x="302" y="52"/>
                    <a:pt x="302" y="52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301" y="52"/>
                    <a:pt x="301" y="52"/>
                    <a:pt x="301" y="52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9" y="51"/>
                    <a:pt x="299" y="51"/>
                    <a:pt x="299" y="51"/>
                  </a:cubicBezTo>
                  <a:cubicBezTo>
                    <a:pt x="298" y="51"/>
                    <a:pt x="298" y="51"/>
                    <a:pt x="298" y="51"/>
                  </a:cubicBezTo>
                  <a:cubicBezTo>
                    <a:pt x="297" y="49"/>
                    <a:pt x="297" y="49"/>
                    <a:pt x="297" y="49"/>
                  </a:cubicBezTo>
                  <a:cubicBezTo>
                    <a:pt x="296" y="48"/>
                    <a:pt x="296" y="48"/>
                    <a:pt x="296" y="48"/>
                  </a:cubicBezTo>
                  <a:cubicBezTo>
                    <a:pt x="297" y="47"/>
                    <a:pt x="297" y="47"/>
                    <a:pt x="297" y="47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9" y="48"/>
                    <a:pt x="299" y="48"/>
                    <a:pt x="299" y="48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8" y="47"/>
                    <a:pt x="298" y="47"/>
                    <a:pt x="298" y="47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299" y="45"/>
                    <a:pt x="299" y="45"/>
                    <a:pt x="299" y="45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300" y="43"/>
                    <a:pt x="300" y="43"/>
                    <a:pt x="300" y="43"/>
                  </a:cubicBezTo>
                  <a:cubicBezTo>
                    <a:pt x="299" y="40"/>
                    <a:pt x="299" y="40"/>
                    <a:pt x="299" y="40"/>
                  </a:cubicBezTo>
                  <a:cubicBezTo>
                    <a:pt x="299" y="39"/>
                    <a:pt x="299" y="39"/>
                    <a:pt x="299" y="39"/>
                  </a:cubicBezTo>
                  <a:cubicBezTo>
                    <a:pt x="298" y="39"/>
                    <a:pt x="298" y="39"/>
                    <a:pt x="298" y="39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8"/>
                    <a:pt x="301" y="38"/>
                    <a:pt x="301" y="38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0" y="37"/>
                    <a:pt x="300" y="37"/>
                    <a:pt x="300" y="37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300" y="35"/>
                    <a:pt x="300" y="35"/>
                    <a:pt x="300" y="35"/>
                  </a:cubicBezTo>
                  <a:cubicBezTo>
                    <a:pt x="302" y="32"/>
                    <a:pt x="302" y="32"/>
                    <a:pt x="302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5" y="33"/>
                    <a:pt x="305" y="33"/>
                    <a:pt x="305" y="33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7" y="33"/>
                    <a:pt x="307" y="33"/>
                    <a:pt x="307" y="33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0" y="38"/>
                    <a:pt x="310" y="38"/>
                    <a:pt x="310" y="38"/>
                  </a:cubicBezTo>
                  <a:cubicBezTo>
                    <a:pt x="310" y="40"/>
                    <a:pt x="310" y="40"/>
                    <a:pt x="310" y="40"/>
                  </a:cubicBezTo>
                  <a:cubicBezTo>
                    <a:pt x="310" y="41"/>
                    <a:pt x="310" y="41"/>
                    <a:pt x="310" y="41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4" y="42"/>
                    <a:pt x="314" y="42"/>
                    <a:pt x="314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1"/>
                    <a:pt x="312" y="41"/>
                    <a:pt x="312" y="41"/>
                  </a:cubicBezTo>
                  <a:cubicBezTo>
                    <a:pt x="311" y="41"/>
                    <a:pt x="311" y="41"/>
                    <a:pt x="311" y="41"/>
                  </a:cubicBezTo>
                  <a:cubicBezTo>
                    <a:pt x="311" y="40"/>
                    <a:pt x="311" y="40"/>
                    <a:pt x="311" y="40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6"/>
                    <a:pt x="312" y="36"/>
                    <a:pt x="312" y="36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16" y="35"/>
                    <a:pt x="316" y="35"/>
                    <a:pt x="316" y="35"/>
                  </a:cubicBezTo>
                  <a:cubicBezTo>
                    <a:pt x="318" y="35"/>
                    <a:pt x="318" y="35"/>
                    <a:pt x="318" y="35"/>
                  </a:cubicBezTo>
                  <a:cubicBezTo>
                    <a:pt x="320" y="35"/>
                    <a:pt x="320" y="35"/>
                    <a:pt x="320" y="35"/>
                  </a:cubicBezTo>
                  <a:cubicBezTo>
                    <a:pt x="321" y="35"/>
                    <a:pt x="321" y="35"/>
                    <a:pt x="321" y="35"/>
                  </a:cubicBezTo>
                  <a:cubicBezTo>
                    <a:pt x="322" y="35"/>
                    <a:pt x="322" y="35"/>
                    <a:pt x="322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4" y="36"/>
                    <a:pt x="324" y="36"/>
                    <a:pt x="324" y="36"/>
                  </a:cubicBezTo>
                  <a:cubicBezTo>
                    <a:pt x="325" y="36"/>
                    <a:pt x="325" y="36"/>
                    <a:pt x="325" y="36"/>
                  </a:cubicBezTo>
                  <a:cubicBezTo>
                    <a:pt x="326" y="36"/>
                    <a:pt x="326" y="36"/>
                    <a:pt x="326" y="36"/>
                  </a:cubicBezTo>
                  <a:cubicBezTo>
                    <a:pt x="326" y="35"/>
                    <a:pt x="326" y="35"/>
                    <a:pt x="326" y="35"/>
                  </a:cubicBezTo>
                  <a:cubicBezTo>
                    <a:pt x="325" y="35"/>
                    <a:pt x="325" y="35"/>
                    <a:pt x="325" y="35"/>
                  </a:cubicBezTo>
                  <a:cubicBezTo>
                    <a:pt x="324" y="35"/>
                    <a:pt x="324" y="35"/>
                    <a:pt x="324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3" y="34"/>
                    <a:pt x="323" y="34"/>
                    <a:pt x="323" y="34"/>
                  </a:cubicBezTo>
                  <a:cubicBezTo>
                    <a:pt x="324" y="34"/>
                    <a:pt x="324" y="34"/>
                    <a:pt x="324" y="34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9" y="33"/>
                    <a:pt x="329" y="33"/>
                    <a:pt x="329" y="33"/>
                  </a:cubicBezTo>
                  <a:cubicBezTo>
                    <a:pt x="331" y="34"/>
                    <a:pt x="331" y="34"/>
                    <a:pt x="331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3" y="34"/>
                    <a:pt x="333" y="34"/>
                    <a:pt x="333" y="34"/>
                  </a:cubicBezTo>
                  <a:cubicBezTo>
                    <a:pt x="334" y="34"/>
                    <a:pt x="334" y="34"/>
                    <a:pt x="334" y="34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1" y="32"/>
                    <a:pt x="331" y="32"/>
                    <a:pt x="331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33" y="27"/>
                    <a:pt x="333" y="27"/>
                    <a:pt x="333" y="27"/>
                  </a:cubicBezTo>
                  <a:cubicBezTo>
                    <a:pt x="334" y="27"/>
                    <a:pt x="334" y="27"/>
                    <a:pt x="334" y="27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4" y="26"/>
                    <a:pt x="334" y="26"/>
                    <a:pt x="334" y="26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0" y="28"/>
                    <a:pt x="330" y="28"/>
                    <a:pt x="330" y="28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8" y="29"/>
                    <a:pt x="328" y="29"/>
                    <a:pt x="328" y="29"/>
                  </a:cubicBezTo>
                  <a:cubicBezTo>
                    <a:pt x="327" y="29"/>
                    <a:pt x="327" y="29"/>
                    <a:pt x="327" y="29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327" y="30"/>
                    <a:pt x="327" y="30"/>
                    <a:pt x="327" y="30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320" y="33"/>
                    <a:pt x="320" y="33"/>
                    <a:pt x="320" y="33"/>
                  </a:cubicBezTo>
                  <a:cubicBezTo>
                    <a:pt x="319" y="33"/>
                    <a:pt x="319" y="33"/>
                    <a:pt x="319" y="3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6" y="32"/>
                    <a:pt x="316" y="32"/>
                    <a:pt x="316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5" y="31"/>
                    <a:pt x="315" y="31"/>
                    <a:pt x="315" y="31"/>
                  </a:cubicBezTo>
                  <a:cubicBezTo>
                    <a:pt x="316" y="31"/>
                    <a:pt x="316" y="31"/>
                    <a:pt x="316" y="31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318" y="29"/>
                    <a:pt x="318" y="29"/>
                    <a:pt x="318" y="29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6" y="30"/>
                    <a:pt x="316" y="30"/>
                    <a:pt x="316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0"/>
                    <a:pt x="314" y="30"/>
                    <a:pt x="314" y="30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0" y="31"/>
                    <a:pt x="310" y="31"/>
                    <a:pt x="310" y="31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7" y="31"/>
                    <a:pt x="307" y="31"/>
                    <a:pt x="307" y="31"/>
                  </a:cubicBezTo>
                  <a:cubicBezTo>
                    <a:pt x="306" y="30"/>
                    <a:pt x="306" y="30"/>
                    <a:pt x="306" y="30"/>
                  </a:cubicBezTo>
                  <a:cubicBezTo>
                    <a:pt x="306" y="29"/>
                    <a:pt x="306" y="29"/>
                    <a:pt x="306" y="29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4" y="28"/>
                    <a:pt x="304" y="28"/>
                    <a:pt x="304" y="28"/>
                  </a:cubicBezTo>
                  <a:cubicBezTo>
                    <a:pt x="305" y="28"/>
                    <a:pt x="305" y="28"/>
                    <a:pt x="305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7" y="26"/>
                    <a:pt x="307" y="26"/>
                    <a:pt x="307" y="26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10" y="24"/>
                    <a:pt x="310" y="24"/>
                    <a:pt x="310" y="24"/>
                  </a:cubicBezTo>
                  <a:cubicBezTo>
                    <a:pt x="312" y="24"/>
                    <a:pt x="312" y="24"/>
                    <a:pt x="312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8" y="24"/>
                    <a:pt x="318" y="24"/>
                    <a:pt x="318" y="24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4"/>
                    <a:pt x="314" y="24"/>
                    <a:pt x="314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1" y="24"/>
                    <a:pt x="311" y="24"/>
                    <a:pt x="311" y="24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08" y="23"/>
                    <a:pt x="308" y="23"/>
                    <a:pt x="308" y="23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307" y="25"/>
                    <a:pt x="307" y="25"/>
                    <a:pt x="307" y="25"/>
                  </a:cubicBezTo>
                  <a:cubicBezTo>
                    <a:pt x="306" y="26"/>
                    <a:pt x="306" y="26"/>
                    <a:pt x="306" y="26"/>
                  </a:cubicBezTo>
                  <a:cubicBezTo>
                    <a:pt x="304" y="26"/>
                    <a:pt x="304" y="26"/>
                    <a:pt x="304" y="26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2"/>
                    <a:pt x="299" y="22"/>
                    <a:pt x="299" y="22"/>
                  </a:cubicBezTo>
                  <a:cubicBezTo>
                    <a:pt x="299" y="21"/>
                    <a:pt x="299" y="21"/>
                    <a:pt x="299" y="21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301" y="22"/>
                    <a:pt x="301" y="22"/>
                    <a:pt x="301" y="22"/>
                  </a:cubicBezTo>
                  <a:cubicBezTo>
                    <a:pt x="304" y="22"/>
                    <a:pt x="304" y="22"/>
                    <a:pt x="304" y="22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7" y="23"/>
                    <a:pt x="307" y="23"/>
                    <a:pt x="307" y="23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10" y="22"/>
                    <a:pt x="310" y="22"/>
                    <a:pt x="310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12" y="21"/>
                    <a:pt x="312" y="21"/>
                    <a:pt x="312" y="21"/>
                  </a:cubicBezTo>
                  <a:cubicBezTo>
                    <a:pt x="310" y="21"/>
                    <a:pt x="310" y="21"/>
                    <a:pt x="310" y="21"/>
                  </a:cubicBezTo>
                  <a:cubicBezTo>
                    <a:pt x="309" y="22"/>
                    <a:pt x="309" y="22"/>
                    <a:pt x="309" y="22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6" y="22"/>
                    <a:pt x="306" y="22"/>
                    <a:pt x="306" y="22"/>
                  </a:cubicBezTo>
                  <a:cubicBezTo>
                    <a:pt x="305" y="21"/>
                    <a:pt x="305" y="21"/>
                    <a:pt x="305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01" y="20"/>
                    <a:pt x="301" y="20"/>
                    <a:pt x="301" y="20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1" y="18"/>
                    <a:pt x="301" y="18"/>
                    <a:pt x="301" y="18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3" y="17"/>
                    <a:pt x="303" y="17"/>
                    <a:pt x="303" y="17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7" y="15"/>
                    <a:pt x="307" y="15"/>
                    <a:pt x="307" y="15"/>
                  </a:cubicBezTo>
                  <a:cubicBezTo>
                    <a:pt x="307" y="16"/>
                    <a:pt x="307" y="16"/>
                    <a:pt x="307" y="16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4" y="15"/>
                    <a:pt x="304" y="15"/>
                    <a:pt x="304" y="15"/>
                  </a:cubicBezTo>
                  <a:cubicBezTo>
                    <a:pt x="303" y="15"/>
                    <a:pt x="303" y="15"/>
                    <a:pt x="303" y="15"/>
                  </a:cubicBezTo>
                  <a:cubicBezTo>
                    <a:pt x="302" y="15"/>
                    <a:pt x="302" y="15"/>
                    <a:pt x="302" y="15"/>
                  </a:cubicBezTo>
                  <a:cubicBezTo>
                    <a:pt x="302" y="16"/>
                    <a:pt x="302" y="16"/>
                    <a:pt x="302" y="16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2" y="14"/>
                    <a:pt x="302" y="14"/>
                    <a:pt x="302" y="14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5" y="13"/>
                    <a:pt x="305" y="13"/>
                    <a:pt x="305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1" y="12"/>
                    <a:pt x="301" y="12"/>
                    <a:pt x="301" y="12"/>
                  </a:cubicBezTo>
                  <a:cubicBezTo>
                    <a:pt x="301" y="13"/>
                    <a:pt x="301" y="13"/>
                    <a:pt x="301" y="13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3" y="9"/>
                    <a:pt x="303" y="9"/>
                    <a:pt x="303" y="9"/>
                  </a:cubicBezTo>
                  <a:cubicBezTo>
                    <a:pt x="304" y="9"/>
                    <a:pt x="304" y="9"/>
                    <a:pt x="304" y="9"/>
                  </a:cubicBezTo>
                  <a:cubicBezTo>
                    <a:pt x="305" y="9"/>
                    <a:pt x="305" y="9"/>
                    <a:pt x="305" y="9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8" y="8"/>
                    <a:pt x="308" y="8"/>
                    <a:pt x="308" y="8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11"/>
                    <a:pt x="309" y="11"/>
                    <a:pt x="309" y="11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8"/>
                    <a:pt x="310" y="8"/>
                    <a:pt x="310" y="8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312" y="9"/>
                    <a:pt x="312" y="9"/>
                    <a:pt x="312" y="9"/>
                  </a:cubicBezTo>
                  <a:cubicBezTo>
                    <a:pt x="313" y="9"/>
                    <a:pt x="313" y="9"/>
                    <a:pt x="313" y="9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2"/>
                    <a:pt x="313" y="12"/>
                    <a:pt x="313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1"/>
                    <a:pt x="314" y="11"/>
                    <a:pt x="314" y="11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5" y="9"/>
                    <a:pt x="315" y="9"/>
                    <a:pt x="315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317" y="10"/>
                    <a:pt x="317" y="10"/>
                    <a:pt x="317" y="10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3"/>
                    <a:pt x="317" y="13"/>
                    <a:pt x="317" y="13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3"/>
                    <a:pt x="320" y="13"/>
                    <a:pt x="320" y="13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7" y="7"/>
                    <a:pt x="317" y="7"/>
                    <a:pt x="317" y="7"/>
                  </a:cubicBezTo>
                  <a:cubicBezTo>
                    <a:pt x="317" y="6"/>
                    <a:pt x="317" y="6"/>
                    <a:pt x="317" y="6"/>
                  </a:cubicBezTo>
                  <a:cubicBezTo>
                    <a:pt x="318" y="6"/>
                    <a:pt x="318" y="6"/>
                    <a:pt x="318" y="6"/>
                  </a:cubicBezTo>
                  <a:cubicBezTo>
                    <a:pt x="319" y="7"/>
                    <a:pt x="319" y="7"/>
                    <a:pt x="319" y="7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21" y="7"/>
                    <a:pt x="321" y="7"/>
                    <a:pt x="321" y="7"/>
                  </a:cubicBezTo>
                  <a:cubicBezTo>
                    <a:pt x="321" y="6"/>
                    <a:pt x="321" y="6"/>
                    <a:pt x="321" y="6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21" y="4"/>
                    <a:pt x="321" y="4"/>
                    <a:pt x="321" y="4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4"/>
                    <a:pt x="322" y="4"/>
                    <a:pt x="322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325" y="8"/>
                    <a:pt x="325" y="8"/>
                    <a:pt x="325" y="8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326" y="9"/>
                    <a:pt x="326" y="9"/>
                    <a:pt x="326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10"/>
                    <a:pt x="327" y="10"/>
                    <a:pt x="327" y="10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9" y="8"/>
                    <a:pt x="329" y="8"/>
                    <a:pt x="329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6"/>
                    <a:pt x="329" y="6"/>
                    <a:pt x="329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1" y="6"/>
                    <a:pt x="331" y="6"/>
                    <a:pt x="331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1" y="5"/>
                    <a:pt x="331" y="5"/>
                    <a:pt x="331" y="5"/>
                  </a:cubicBezTo>
                  <a:cubicBezTo>
                    <a:pt x="330" y="4"/>
                    <a:pt x="330" y="4"/>
                    <a:pt x="330" y="4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3" y="3"/>
                    <a:pt x="333" y="3"/>
                    <a:pt x="333" y="3"/>
                  </a:cubicBezTo>
                  <a:cubicBezTo>
                    <a:pt x="333" y="5"/>
                    <a:pt x="333" y="5"/>
                    <a:pt x="333" y="5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3" y="6"/>
                    <a:pt x="333" y="6"/>
                    <a:pt x="333" y="6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4" y="8"/>
                    <a:pt x="334" y="8"/>
                    <a:pt x="334" y="8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5" y="8"/>
                    <a:pt x="335" y="8"/>
                    <a:pt x="335" y="8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6"/>
                    <a:pt x="335" y="6"/>
                    <a:pt x="335" y="6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4" y="3"/>
                    <a:pt x="334" y="3"/>
                    <a:pt x="334" y="3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3"/>
                    <a:pt x="337" y="3"/>
                    <a:pt x="337" y="3"/>
                  </a:cubicBezTo>
                  <a:cubicBezTo>
                    <a:pt x="337" y="4"/>
                    <a:pt x="337" y="4"/>
                    <a:pt x="337" y="4"/>
                  </a:cubicBezTo>
                  <a:cubicBezTo>
                    <a:pt x="337" y="5"/>
                    <a:pt x="337" y="5"/>
                    <a:pt x="337" y="5"/>
                  </a:cubicBezTo>
                  <a:cubicBezTo>
                    <a:pt x="337" y="6"/>
                    <a:pt x="337" y="6"/>
                    <a:pt x="337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40" y="7"/>
                    <a:pt x="340" y="7"/>
                    <a:pt x="340" y="7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3" y="3"/>
                    <a:pt x="343" y="3"/>
                    <a:pt x="343" y="3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3"/>
                    <a:pt x="346" y="3"/>
                    <a:pt x="346" y="3"/>
                  </a:cubicBezTo>
                  <a:cubicBezTo>
                    <a:pt x="346" y="4"/>
                    <a:pt x="346" y="4"/>
                    <a:pt x="346" y="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49" y="3"/>
                    <a:pt x="349" y="3"/>
                    <a:pt x="349" y="3"/>
                  </a:cubicBezTo>
                  <a:cubicBezTo>
                    <a:pt x="348" y="2"/>
                    <a:pt x="348" y="2"/>
                    <a:pt x="348" y="2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50" y="1"/>
                    <a:pt x="350" y="1"/>
                    <a:pt x="350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1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8" y="5"/>
                    <a:pt x="358" y="5"/>
                    <a:pt x="358" y="5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0" y="3"/>
                    <a:pt x="360" y="3"/>
                    <a:pt x="360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7" y="4"/>
                    <a:pt x="367" y="4"/>
                    <a:pt x="367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8" y="5"/>
                    <a:pt x="368" y="5"/>
                    <a:pt x="368" y="5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7"/>
                    <a:pt x="368" y="7"/>
                    <a:pt x="368" y="7"/>
                  </a:cubicBezTo>
                  <a:cubicBezTo>
                    <a:pt x="369" y="7"/>
                    <a:pt x="369" y="7"/>
                    <a:pt x="369" y="7"/>
                  </a:cubicBezTo>
                  <a:cubicBezTo>
                    <a:pt x="370" y="6"/>
                    <a:pt x="370" y="6"/>
                    <a:pt x="370" y="6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1" y="7"/>
                    <a:pt x="371" y="7"/>
                    <a:pt x="371" y="7"/>
                  </a:cubicBezTo>
                  <a:cubicBezTo>
                    <a:pt x="372" y="6"/>
                    <a:pt x="372" y="6"/>
                    <a:pt x="372" y="6"/>
                  </a:cubicBezTo>
                  <a:cubicBezTo>
                    <a:pt x="372" y="7"/>
                    <a:pt x="372" y="7"/>
                    <a:pt x="372" y="7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8"/>
                    <a:pt x="374" y="8"/>
                    <a:pt x="374" y="8"/>
                  </a:cubicBezTo>
                  <a:cubicBezTo>
                    <a:pt x="376" y="9"/>
                    <a:pt x="376" y="9"/>
                    <a:pt x="376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10"/>
                    <a:pt x="377" y="10"/>
                    <a:pt x="377" y="10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4" y="11"/>
                    <a:pt x="374" y="11"/>
                    <a:pt x="374" y="11"/>
                  </a:cubicBezTo>
                  <a:cubicBezTo>
                    <a:pt x="373" y="12"/>
                    <a:pt x="373" y="12"/>
                    <a:pt x="373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12"/>
                    <a:pt x="371" y="12"/>
                    <a:pt x="371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69" y="13"/>
                    <a:pt x="369" y="13"/>
                    <a:pt x="369" y="13"/>
                  </a:cubicBezTo>
                  <a:cubicBezTo>
                    <a:pt x="371" y="13"/>
                    <a:pt x="371" y="13"/>
                    <a:pt x="371" y="13"/>
                  </a:cubicBezTo>
                  <a:cubicBezTo>
                    <a:pt x="372" y="13"/>
                    <a:pt x="372" y="13"/>
                    <a:pt x="372" y="13"/>
                  </a:cubicBezTo>
                  <a:cubicBezTo>
                    <a:pt x="373" y="13"/>
                    <a:pt x="373" y="13"/>
                    <a:pt x="373" y="13"/>
                  </a:cubicBezTo>
                  <a:cubicBezTo>
                    <a:pt x="374" y="13"/>
                    <a:pt x="374" y="13"/>
                    <a:pt x="374" y="13"/>
                  </a:cubicBezTo>
                  <a:cubicBezTo>
                    <a:pt x="374" y="12"/>
                    <a:pt x="374" y="12"/>
                    <a:pt x="374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6" y="11"/>
                    <a:pt x="376" y="11"/>
                    <a:pt x="376" y="11"/>
                  </a:cubicBezTo>
                  <a:cubicBezTo>
                    <a:pt x="377" y="11"/>
                    <a:pt x="377" y="11"/>
                    <a:pt x="377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2"/>
                    <a:pt x="378" y="12"/>
                    <a:pt x="378" y="12"/>
                  </a:cubicBezTo>
                  <a:cubicBezTo>
                    <a:pt x="378" y="13"/>
                    <a:pt x="378" y="13"/>
                    <a:pt x="378" y="13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2"/>
                    <a:pt x="381" y="12"/>
                    <a:pt x="381" y="12"/>
                  </a:cubicBezTo>
                  <a:cubicBezTo>
                    <a:pt x="382" y="12"/>
                    <a:pt x="382" y="12"/>
                    <a:pt x="382" y="12"/>
                  </a:cubicBezTo>
                  <a:cubicBezTo>
                    <a:pt x="383" y="12"/>
                    <a:pt x="383" y="12"/>
                    <a:pt x="383" y="12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5"/>
                    <a:pt x="382" y="15"/>
                    <a:pt x="382" y="15"/>
                  </a:cubicBezTo>
                  <a:cubicBezTo>
                    <a:pt x="382" y="16"/>
                    <a:pt x="382" y="16"/>
                    <a:pt x="382" y="16"/>
                  </a:cubicBezTo>
                  <a:cubicBezTo>
                    <a:pt x="382" y="17"/>
                    <a:pt x="382" y="17"/>
                    <a:pt x="382" y="17"/>
                  </a:cubicBezTo>
                  <a:cubicBezTo>
                    <a:pt x="381" y="17"/>
                    <a:pt x="381" y="17"/>
                    <a:pt x="381" y="17"/>
                  </a:cubicBezTo>
                  <a:cubicBezTo>
                    <a:pt x="380" y="18"/>
                    <a:pt x="380" y="18"/>
                    <a:pt x="380" y="18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2" y="18"/>
                    <a:pt x="382" y="18"/>
                    <a:pt x="382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85" y="20"/>
                    <a:pt x="385" y="20"/>
                    <a:pt x="385" y="20"/>
                  </a:cubicBezTo>
                  <a:cubicBezTo>
                    <a:pt x="385" y="22"/>
                    <a:pt x="385" y="22"/>
                    <a:pt x="385" y="22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1" y="25"/>
                    <a:pt x="381" y="25"/>
                    <a:pt x="381" y="25"/>
                  </a:cubicBezTo>
                  <a:cubicBezTo>
                    <a:pt x="380" y="25"/>
                    <a:pt x="380" y="25"/>
                    <a:pt x="380" y="25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379" y="26"/>
                    <a:pt x="379" y="26"/>
                    <a:pt x="379" y="26"/>
                  </a:cubicBezTo>
                  <a:cubicBezTo>
                    <a:pt x="377" y="27"/>
                    <a:pt x="377" y="27"/>
                    <a:pt x="377" y="27"/>
                  </a:cubicBezTo>
                  <a:cubicBezTo>
                    <a:pt x="376" y="28"/>
                    <a:pt x="376" y="28"/>
                    <a:pt x="376" y="28"/>
                  </a:cubicBezTo>
                  <a:cubicBezTo>
                    <a:pt x="375" y="28"/>
                    <a:pt x="375" y="28"/>
                    <a:pt x="375" y="28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29"/>
                    <a:pt x="372" y="29"/>
                    <a:pt x="372" y="29"/>
                  </a:cubicBezTo>
                  <a:cubicBezTo>
                    <a:pt x="372" y="28"/>
                    <a:pt x="372" y="28"/>
                    <a:pt x="372" y="28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0" y="28"/>
                    <a:pt x="370" y="28"/>
                    <a:pt x="370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9"/>
                    <a:pt x="369" y="29"/>
                    <a:pt x="369" y="29"/>
                  </a:cubicBezTo>
                  <a:cubicBezTo>
                    <a:pt x="368" y="29"/>
                    <a:pt x="368" y="29"/>
                    <a:pt x="368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2" y="27"/>
                    <a:pt x="362" y="27"/>
                    <a:pt x="362" y="27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7"/>
                    <a:pt x="361" y="27"/>
                    <a:pt x="361" y="27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0" y="28"/>
                    <a:pt x="360" y="28"/>
                    <a:pt x="360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3" y="29"/>
                    <a:pt x="363" y="29"/>
                    <a:pt x="363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366" y="30"/>
                    <a:pt x="366" y="30"/>
                    <a:pt x="366" y="30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361" y="32"/>
                    <a:pt x="361" y="32"/>
                    <a:pt x="361" y="32"/>
                  </a:cubicBezTo>
                  <a:cubicBezTo>
                    <a:pt x="359" y="32"/>
                    <a:pt x="359" y="32"/>
                    <a:pt x="359" y="32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2" y="33"/>
                    <a:pt x="352" y="33"/>
                    <a:pt x="352" y="33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3" y="33"/>
                    <a:pt x="353" y="33"/>
                    <a:pt x="353" y="33"/>
                  </a:cubicBezTo>
                  <a:cubicBezTo>
                    <a:pt x="354" y="33"/>
                    <a:pt x="354" y="33"/>
                    <a:pt x="354" y="33"/>
                  </a:cubicBezTo>
                  <a:cubicBezTo>
                    <a:pt x="357" y="33"/>
                    <a:pt x="357" y="33"/>
                    <a:pt x="357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64" y="32"/>
                    <a:pt x="364" y="32"/>
                    <a:pt x="364" y="32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66" y="31"/>
                    <a:pt x="366" y="31"/>
                    <a:pt x="366" y="31"/>
                  </a:cubicBezTo>
                  <a:cubicBezTo>
                    <a:pt x="367" y="31"/>
                    <a:pt x="367" y="31"/>
                    <a:pt x="367" y="31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9" y="31"/>
                    <a:pt x="369" y="31"/>
                    <a:pt x="369" y="31"/>
                  </a:cubicBezTo>
                  <a:cubicBezTo>
                    <a:pt x="369" y="32"/>
                    <a:pt x="369" y="32"/>
                    <a:pt x="369" y="32"/>
                  </a:cubicBezTo>
                  <a:cubicBezTo>
                    <a:pt x="368" y="33"/>
                    <a:pt x="368" y="33"/>
                    <a:pt x="368" y="33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3" y="36"/>
                    <a:pt x="363" y="36"/>
                    <a:pt x="363" y="36"/>
                  </a:cubicBezTo>
                  <a:cubicBezTo>
                    <a:pt x="362" y="36"/>
                    <a:pt x="362" y="36"/>
                    <a:pt x="362" y="36"/>
                  </a:cubicBezTo>
                  <a:cubicBezTo>
                    <a:pt x="361" y="37"/>
                    <a:pt x="361" y="37"/>
                    <a:pt x="361" y="37"/>
                  </a:cubicBezTo>
                  <a:cubicBezTo>
                    <a:pt x="360" y="37"/>
                    <a:pt x="360" y="37"/>
                    <a:pt x="360" y="37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58" y="37"/>
                    <a:pt x="358" y="37"/>
                    <a:pt x="358" y="37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6" y="38"/>
                    <a:pt x="356" y="38"/>
                    <a:pt x="356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1"/>
                    <a:pt x="350" y="41"/>
                    <a:pt x="350" y="41"/>
                  </a:cubicBezTo>
                  <a:cubicBezTo>
                    <a:pt x="349" y="42"/>
                    <a:pt x="349" y="42"/>
                    <a:pt x="349" y="42"/>
                  </a:cubicBezTo>
                  <a:cubicBezTo>
                    <a:pt x="349" y="43"/>
                    <a:pt x="349" y="43"/>
                    <a:pt x="349" y="43"/>
                  </a:cubicBezTo>
                  <a:cubicBezTo>
                    <a:pt x="347" y="43"/>
                    <a:pt x="347" y="43"/>
                    <a:pt x="347" y="43"/>
                  </a:cubicBezTo>
                  <a:cubicBezTo>
                    <a:pt x="346" y="43"/>
                    <a:pt x="346" y="43"/>
                    <a:pt x="346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1"/>
                    <a:pt x="346" y="41"/>
                    <a:pt x="346" y="41"/>
                  </a:cubicBezTo>
                  <a:cubicBezTo>
                    <a:pt x="345" y="41"/>
                    <a:pt x="345" y="41"/>
                    <a:pt x="345" y="41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6" y="44"/>
                    <a:pt x="346" y="44"/>
                    <a:pt x="346" y="4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44" y="45"/>
                    <a:pt x="344" y="45"/>
                    <a:pt x="344" y="45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8"/>
                    <a:pt x="340" y="48"/>
                    <a:pt x="340" y="48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39" y="50"/>
                    <a:pt x="339" y="50"/>
                    <a:pt x="339" y="50"/>
                  </a:cubicBezTo>
                  <a:cubicBezTo>
                    <a:pt x="338" y="50"/>
                    <a:pt x="338" y="50"/>
                    <a:pt x="338" y="50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5" y="49"/>
                    <a:pt x="335" y="49"/>
                    <a:pt x="335" y="49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47"/>
                    <a:pt x="334" y="47"/>
                    <a:pt x="334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6"/>
                    <a:pt x="333" y="46"/>
                    <a:pt x="333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33" y="51"/>
                    <a:pt x="333" y="51"/>
                    <a:pt x="333" y="51"/>
                  </a:cubicBezTo>
                  <a:cubicBezTo>
                    <a:pt x="332" y="50"/>
                    <a:pt x="332" y="50"/>
                    <a:pt x="332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1"/>
                    <a:pt x="330" y="51"/>
                    <a:pt x="330" y="51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28" y="51"/>
                    <a:pt x="328" y="51"/>
                    <a:pt x="328" y="51"/>
                  </a:cubicBezTo>
                  <a:cubicBezTo>
                    <a:pt x="327" y="51"/>
                    <a:pt x="327" y="51"/>
                    <a:pt x="327" y="51"/>
                  </a:cubicBezTo>
                  <a:cubicBezTo>
                    <a:pt x="327" y="50"/>
                    <a:pt x="327" y="50"/>
                    <a:pt x="327" y="50"/>
                  </a:cubicBezTo>
                  <a:cubicBezTo>
                    <a:pt x="326" y="50"/>
                    <a:pt x="326" y="50"/>
                    <a:pt x="326" y="50"/>
                  </a:cubicBezTo>
                  <a:cubicBezTo>
                    <a:pt x="326" y="49"/>
                    <a:pt x="326" y="49"/>
                    <a:pt x="326" y="49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48"/>
                    <a:pt x="325" y="48"/>
                    <a:pt x="325" y="48"/>
                  </a:cubicBezTo>
                  <a:cubicBezTo>
                    <a:pt x="324" y="48"/>
                    <a:pt x="324" y="48"/>
                    <a:pt x="324" y="48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47"/>
                    <a:pt x="323" y="47"/>
                    <a:pt x="323" y="47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3" y="49"/>
                    <a:pt x="323" y="49"/>
                    <a:pt x="323" y="49"/>
                  </a:cubicBezTo>
                  <a:cubicBezTo>
                    <a:pt x="324" y="49"/>
                    <a:pt x="324" y="49"/>
                    <a:pt x="324" y="49"/>
                  </a:cubicBezTo>
                  <a:cubicBezTo>
                    <a:pt x="325" y="50"/>
                    <a:pt x="325" y="50"/>
                    <a:pt x="325" y="50"/>
                  </a:cubicBezTo>
                  <a:cubicBezTo>
                    <a:pt x="325" y="51"/>
                    <a:pt x="325" y="51"/>
                    <a:pt x="325" y="5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2" y="50"/>
                    <a:pt x="322" y="50"/>
                    <a:pt x="322" y="50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50"/>
                    <a:pt x="321" y="50"/>
                    <a:pt x="321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19" y="50"/>
                    <a:pt x="319" y="50"/>
                    <a:pt x="319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5" y="52"/>
                    <a:pt x="325" y="52"/>
                    <a:pt x="325" y="52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7" y="54"/>
                    <a:pt x="327" y="54"/>
                    <a:pt x="327" y="54"/>
                  </a:cubicBezTo>
                  <a:cubicBezTo>
                    <a:pt x="328" y="54"/>
                    <a:pt x="328" y="54"/>
                    <a:pt x="328" y="54"/>
                  </a:cubicBezTo>
                  <a:cubicBezTo>
                    <a:pt x="327" y="55"/>
                    <a:pt x="327" y="55"/>
                    <a:pt x="327" y="55"/>
                  </a:cubicBezTo>
                  <a:cubicBezTo>
                    <a:pt x="328" y="56"/>
                    <a:pt x="328" y="56"/>
                    <a:pt x="328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6" y="55"/>
                    <a:pt x="326" y="55"/>
                    <a:pt x="326" y="55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9" y="51"/>
                    <a:pt x="319" y="51"/>
                    <a:pt x="319" y="51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8" y="52"/>
                    <a:pt x="318" y="52"/>
                    <a:pt x="318" y="52"/>
                  </a:cubicBezTo>
                  <a:cubicBezTo>
                    <a:pt x="319" y="52"/>
                    <a:pt x="319" y="52"/>
                    <a:pt x="319" y="52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7" y="52"/>
                    <a:pt x="317" y="52"/>
                    <a:pt x="317" y="52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1" y="54"/>
                    <a:pt x="321" y="54"/>
                    <a:pt x="321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5" y="57"/>
                    <a:pt x="325" y="57"/>
                    <a:pt x="325" y="57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4" y="59"/>
                    <a:pt x="324" y="59"/>
                    <a:pt x="324" y="59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18" y="60"/>
                    <a:pt x="318" y="60"/>
                    <a:pt x="318" y="60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63"/>
                    <a:pt x="321" y="63"/>
                    <a:pt x="321" y="63"/>
                  </a:cubicBezTo>
                  <a:cubicBezTo>
                    <a:pt x="321" y="64"/>
                    <a:pt x="321" y="64"/>
                    <a:pt x="321" y="64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19" y="64"/>
                    <a:pt x="319" y="64"/>
                    <a:pt x="319" y="64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7" y="64"/>
                    <a:pt x="317" y="64"/>
                    <a:pt x="317" y="64"/>
                  </a:cubicBezTo>
                  <a:cubicBezTo>
                    <a:pt x="316" y="64"/>
                    <a:pt x="316" y="64"/>
                    <a:pt x="316" y="64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4" y="64"/>
                    <a:pt x="314" y="64"/>
                    <a:pt x="314" y="64"/>
                  </a:cubicBezTo>
                  <a:cubicBezTo>
                    <a:pt x="315" y="64"/>
                    <a:pt x="315" y="64"/>
                    <a:pt x="315" y="64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8" y="66"/>
                    <a:pt x="318" y="66"/>
                    <a:pt x="318" y="66"/>
                  </a:cubicBezTo>
                  <a:cubicBezTo>
                    <a:pt x="317" y="66"/>
                    <a:pt x="317" y="66"/>
                    <a:pt x="317" y="66"/>
                  </a:cubicBezTo>
                  <a:cubicBezTo>
                    <a:pt x="317" y="67"/>
                    <a:pt x="317" y="67"/>
                    <a:pt x="317" y="67"/>
                  </a:cubicBezTo>
                  <a:cubicBezTo>
                    <a:pt x="316" y="67"/>
                    <a:pt x="316" y="67"/>
                    <a:pt x="316" y="6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2" y="66"/>
                    <a:pt x="312" y="66"/>
                    <a:pt x="312" y="66"/>
                  </a:cubicBezTo>
                  <a:cubicBezTo>
                    <a:pt x="310" y="66"/>
                    <a:pt x="310" y="66"/>
                    <a:pt x="310" y="66"/>
                  </a:cubicBezTo>
                  <a:cubicBezTo>
                    <a:pt x="309" y="66"/>
                    <a:pt x="309" y="66"/>
                    <a:pt x="309" y="66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8" y="69"/>
                    <a:pt x="308" y="69"/>
                    <a:pt x="308" y="69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8" y="70"/>
                    <a:pt x="308" y="70"/>
                    <a:pt x="308" y="70"/>
                  </a:cubicBezTo>
                  <a:cubicBezTo>
                    <a:pt x="308" y="71"/>
                    <a:pt x="308" y="71"/>
                    <a:pt x="308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2"/>
                    <a:pt x="306" y="72"/>
                    <a:pt x="306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1" y="72"/>
                    <a:pt x="301" y="72"/>
                    <a:pt x="301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5" y="69"/>
                    <a:pt x="295" y="69"/>
                    <a:pt x="295" y="69"/>
                  </a:cubicBezTo>
                  <a:cubicBezTo>
                    <a:pt x="295" y="70"/>
                    <a:pt x="295" y="70"/>
                    <a:pt x="295" y="70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3" y="73"/>
                    <a:pt x="293" y="73"/>
                    <a:pt x="293" y="73"/>
                  </a:cubicBezTo>
                  <a:cubicBezTo>
                    <a:pt x="294" y="73"/>
                    <a:pt x="294" y="73"/>
                    <a:pt x="294" y="73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300" y="73"/>
                    <a:pt x="300" y="73"/>
                    <a:pt x="300" y="73"/>
                  </a:cubicBezTo>
                  <a:cubicBezTo>
                    <a:pt x="301" y="73"/>
                    <a:pt x="301" y="73"/>
                    <a:pt x="301" y="73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2" y="77"/>
                    <a:pt x="302" y="77"/>
                    <a:pt x="302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4" y="77"/>
                    <a:pt x="304" y="77"/>
                    <a:pt x="304" y="77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3" y="80"/>
                    <a:pt x="303" y="80"/>
                    <a:pt x="303" y="80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1" y="82"/>
                    <a:pt x="301" y="82"/>
                    <a:pt x="301" y="82"/>
                  </a:cubicBezTo>
                  <a:cubicBezTo>
                    <a:pt x="300" y="82"/>
                    <a:pt x="300" y="82"/>
                    <a:pt x="300" y="82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2"/>
                    <a:pt x="299" y="82"/>
                    <a:pt x="299" y="82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8" y="82"/>
                    <a:pt x="298" y="82"/>
                    <a:pt x="298" y="82"/>
                  </a:cubicBezTo>
                  <a:cubicBezTo>
                    <a:pt x="297" y="82"/>
                    <a:pt x="297" y="82"/>
                    <a:pt x="297" y="82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2" y="82"/>
                    <a:pt x="292" y="82"/>
                    <a:pt x="292" y="82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91" y="80"/>
                    <a:pt x="291" y="80"/>
                    <a:pt x="291" y="80"/>
                  </a:cubicBezTo>
                  <a:cubicBezTo>
                    <a:pt x="291" y="81"/>
                    <a:pt x="291" y="81"/>
                    <a:pt x="291" y="81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89" y="78"/>
                    <a:pt x="289" y="78"/>
                    <a:pt x="289" y="78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9" y="75"/>
                    <a:pt x="289" y="75"/>
                    <a:pt x="289" y="75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1"/>
                    <a:pt x="288" y="81"/>
                    <a:pt x="288" y="81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0"/>
                    <a:pt x="286" y="80"/>
                    <a:pt x="286" y="80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6" y="78"/>
                    <a:pt x="286" y="78"/>
                    <a:pt x="286" y="78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5" y="77"/>
                    <a:pt x="285" y="77"/>
                    <a:pt x="285" y="77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4" y="80"/>
                    <a:pt x="284" y="80"/>
                    <a:pt x="284" y="80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9"/>
                    <a:pt x="282" y="79"/>
                    <a:pt x="282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0" y="79"/>
                    <a:pt x="280" y="79"/>
                    <a:pt x="280" y="79"/>
                  </a:cubicBezTo>
                  <a:close/>
                  <a:moveTo>
                    <a:pt x="304" y="198"/>
                  </a:moveTo>
                  <a:cubicBezTo>
                    <a:pt x="304" y="199"/>
                    <a:pt x="304" y="199"/>
                    <a:pt x="304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4" y="201"/>
                    <a:pt x="304" y="201"/>
                    <a:pt x="304" y="201"/>
                  </a:cubicBezTo>
                  <a:cubicBezTo>
                    <a:pt x="305" y="200"/>
                    <a:pt x="305" y="200"/>
                    <a:pt x="305" y="200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5" y="199"/>
                    <a:pt x="305" y="199"/>
                    <a:pt x="305" y="199"/>
                  </a:cubicBezTo>
                  <a:cubicBezTo>
                    <a:pt x="305" y="198"/>
                    <a:pt x="305" y="198"/>
                    <a:pt x="305" y="198"/>
                  </a:cubicBezTo>
                  <a:cubicBezTo>
                    <a:pt x="304" y="198"/>
                    <a:pt x="304" y="198"/>
                    <a:pt x="304" y="198"/>
                  </a:cubicBezTo>
                  <a:close/>
                  <a:moveTo>
                    <a:pt x="303" y="194"/>
                  </a:moveTo>
                  <a:cubicBezTo>
                    <a:pt x="303" y="193"/>
                    <a:pt x="303" y="193"/>
                    <a:pt x="303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4"/>
                    <a:pt x="304" y="194"/>
                    <a:pt x="304" y="194"/>
                  </a:cubicBezTo>
                  <a:cubicBezTo>
                    <a:pt x="303" y="194"/>
                    <a:pt x="303" y="194"/>
                    <a:pt x="303" y="194"/>
                  </a:cubicBezTo>
                  <a:close/>
                  <a:moveTo>
                    <a:pt x="302" y="191"/>
                  </a:moveTo>
                  <a:cubicBezTo>
                    <a:pt x="303" y="190"/>
                    <a:pt x="303" y="190"/>
                    <a:pt x="303" y="190"/>
                  </a:cubicBezTo>
                  <a:cubicBezTo>
                    <a:pt x="303" y="190"/>
                    <a:pt x="303" y="190"/>
                    <a:pt x="303" y="190"/>
                  </a:cubicBezTo>
                  <a:cubicBezTo>
                    <a:pt x="304" y="190"/>
                    <a:pt x="304" y="190"/>
                    <a:pt x="304" y="190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2" y="191"/>
                    <a:pt x="302" y="191"/>
                    <a:pt x="302" y="191"/>
                  </a:cubicBezTo>
                  <a:close/>
                  <a:moveTo>
                    <a:pt x="295" y="131"/>
                  </a:moveTo>
                  <a:cubicBezTo>
                    <a:pt x="295" y="131"/>
                    <a:pt x="295" y="131"/>
                    <a:pt x="295" y="131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1"/>
                    <a:pt x="295" y="131"/>
                    <a:pt x="295" y="131"/>
                  </a:cubicBezTo>
                  <a:cubicBezTo>
                    <a:pt x="295" y="131"/>
                    <a:pt x="295" y="131"/>
                    <a:pt x="295" y="131"/>
                  </a:cubicBezTo>
                  <a:close/>
                  <a:moveTo>
                    <a:pt x="296" y="132"/>
                  </a:move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6" y="132"/>
                    <a:pt x="296" y="132"/>
                    <a:pt x="296" y="132"/>
                  </a:cubicBezTo>
                  <a:close/>
                  <a:moveTo>
                    <a:pt x="295" y="134"/>
                  </a:moveTo>
                  <a:cubicBezTo>
                    <a:pt x="295" y="133"/>
                    <a:pt x="295" y="133"/>
                    <a:pt x="295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4"/>
                    <a:pt x="295" y="134"/>
                    <a:pt x="295" y="134"/>
                  </a:cubicBezTo>
                  <a:close/>
                  <a:moveTo>
                    <a:pt x="308" y="152"/>
                  </a:moveTo>
                  <a:cubicBezTo>
                    <a:pt x="309" y="151"/>
                    <a:pt x="309" y="151"/>
                    <a:pt x="309" y="151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8" y="152"/>
                    <a:pt x="308" y="152"/>
                    <a:pt x="308" y="152"/>
                  </a:cubicBezTo>
                  <a:cubicBezTo>
                    <a:pt x="308" y="152"/>
                    <a:pt x="308" y="152"/>
                    <a:pt x="308" y="152"/>
                  </a:cubicBezTo>
                  <a:close/>
                  <a:moveTo>
                    <a:pt x="307" y="152"/>
                  </a:moveTo>
                  <a:cubicBezTo>
                    <a:pt x="307" y="151"/>
                    <a:pt x="307" y="151"/>
                    <a:pt x="307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lose/>
                  <a:moveTo>
                    <a:pt x="304" y="160"/>
                  </a:move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4" y="160"/>
                    <a:pt x="304" y="160"/>
                    <a:pt x="304" y="160"/>
                  </a:cubicBezTo>
                  <a:close/>
                  <a:moveTo>
                    <a:pt x="308" y="163"/>
                  </a:moveTo>
                  <a:cubicBezTo>
                    <a:pt x="308" y="164"/>
                    <a:pt x="308" y="164"/>
                    <a:pt x="308" y="164"/>
                  </a:cubicBezTo>
                  <a:cubicBezTo>
                    <a:pt x="309" y="164"/>
                    <a:pt x="309" y="164"/>
                    <a:pt x="309" y="164"/>
                  </a:cubicBezTo>
                  <a:cubicBezTo>
                    <a:pt x="309" y="163"/>
                    <a:pt x="309" y="163"/>
                    <a:pt x="309" y="163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63"/>
                    <a:pt x="308" y="163"/>
                    <a:pt x="308" y="163"/>
                  </a:cubicBezTo>
                  <a:close/>
                  <a:moveTo>
                    <a:pt x="315" y="170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5" y="168"/>
                    <a:pt x="315" y="168"/>
                    <a:pt x="315" y="168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70"/>
                    <a:pt x="315" y="170"/>
                    <a:pt x="315" y="170"/>
                  </a:cubicBezTo>
                  <a:cubicBezTo>
                    <a:pt x="315" y="170"/>
                    <a:pt x="315" y="170"/>
                    <a:pt x="315" y="170"/>
                  </a:cubicBezTo>
                  <a:close/>
                  <a:moveTo>
                    <a:pt x="318" y="173"/>
                  </a:moveTo>
                  <a:cubicBezTo>
                    <a:pt x="318" y="173"/>
                    <a:pt x="318" y="173"/>
                    <a:pt x="318" y="173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18" y="173"/>
                    <a:pt x="318" y="173"/>
                    <a:pt x="318" y="173"/>
                  </a:cubicBezTo>
                  <a:close/>
                  <a:moveTo>
                    <a:pt x="293" y="88"/>
                  </a:moveTo>
                  <a:cubicBezTo>
                    <a:pt x="293" y="87"/>
                    <a:pt x="293" y="87"/>
                    <a:pt x="293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6"/>
                    <a:pt x="294" y="86"/>
                    <a:pt x="294" y="86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8"/>
                    <a:pt x="293" y="88"/>
                    <a:pt x="293" y="88"/>
                  </a:cubicBezTo>
                  <a:close/>
                  <a:moveTo>
                    <a:pt x="289" y="84"/>
                  </a:moveTo>
                  <a:cubicBezTo>
                    <a:pt x="289" y="84"/>
                    <a:pt x="289" y="84"/>
                    <a:pt x="289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89" y="84"/>
                    <a:pt x="289" y="84"/>
                    <a:pt x="289" y="84"/>
                  </a:cubicBezTo>
                  <a:close/>
                  <a:moveTo>
                    <a:pt x="265" y="74"/>
                  </a:moveTo>
                  <a:cubicBezTo>
                    <a:pt x="264" y="74"/>
                    <a:pt x="264" y="74"/>
                    <a:pt x="264" y="74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4" y="72"/>
                    <a:pt x="264" y="72"/>
                    <a:pt x="264" y="72"/>
                  </a:cubicBezTo>
                  <a:cubicBezTo>
                    <a:pt x="264" y="71"/>
                    <a:pt x="264" y="71"/>
                    <a:pt x="264" y="71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6" y="70"/>
                    <a:pt x="266" y="70"/>
                    <a:pt x="266" y="70"/>
                  </a:cubicBezTo>
                  <a:cubicBezTo>
                    <a:pt x="266" y="71"/>
                    <a:pt x="266" y="71"/>
                    <a:pt x="266" y="7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4"/>
                    <a:pt x="265" y="74"/>
                    <a:pt x="265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5" y="74"/>
                    <a:pt x="265" y="74"/>
                    <a:pt x="265" y="74"/>
                  </a:cubicBezTo>
                  <a:close/>
                  <a:moveTo>
                    <a:pt x="265" y="30"/>
                  </a:moveTo>
                  <a:cubicBezTo>
                    <a:pt x="266" y="29"/>
                    <a:pt x="266" y="29"/>
                    <a:pt x="266" y="29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8" y="27"/>
                    <a:pt x="268" y="27"/>
                    <a:pt x="268" y="27"/>
                  </a:cubicBezTo>
                  <a:cubicBezTo>
                    <a:pt x="268" y="26"/>
                    <a:pt x="268" y="26"/>
                    <a:pt x="268" y="26"/>
                  </a:cubicBezTo>
                  <a:cubicBezTo>
                    <a:pt x="268" y="25"/>
                    <a:pt x="268" y="25"/>
                    <a:pt x="268" y="25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6" y="25"/>
                    <a:pt x="266" y="25"/>
                    <a:pt x="266" y="25"/>
                  </a:cubicBezTo>
                  <a:cubicBezTo>
                    <a:pt x="267" y="24"/>
                    <a:pt x="267" y="24"/>
                    <a:pt x="267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63" y="27"/>
                    <a:pt x="263" y="27"/>
                    <a:pt x="263" y="27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264" y="28"/>
                    <a:pt x="264" y="28"/>
                    <a:pt x="264" y="28"/>
                  </a:cubicBezTo>
                  <a:cubicBezTo>
                    <a:pt x="264" y="29"/>
                    <a:pt x="264" y="29"/>
                    <a:pt x="264" y="29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65" y="30"/>
                    <a:pt x="265" y="30"/>
                    <a:pt x="265" y="30"/>
                  </a:cubicBezTo>
                  <a:close/>
                  <a:moveTo>
                    <a:pt x="253" y="54"/>
                  </a:moveTo>
                  <a:cubicBezTo>
                    <a:pt x="253" y="53"/>
                    <a:pt x="253" y="53"/>
                    <a:pt x="253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49"/>
                    <a:pt x="255" y="49"/>
                    <a:pt x="255" y="49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2"/>
                    <a:pt x="256" y="42"/>
                    <a:pt x="256" y="42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8" y="41"/>
                    <a:pt x="258" y="41"/>
                    <a:pt x="258" y="41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60" y="42"/>
                    <a:pt x="260" y="42"/>
                    <a:pt x="260" y="4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0" y="44"/>
                    <a:pt x="260" y="44"/>
                    <a:pt x="26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7"/>
                    <a:pt x="262" y="47"/>
                    <a:pt x="262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8"/>
                    <a:pt x="263" y="48"/>
                    <a:pt x="263" y="48"/>
                  </a:cubicBezTo>
                  <a:cubicBezTo>
                    <a:pt x="264" y="50"/>
                    <a:pt x="264" y="50"/>
                    <a:pt x="264" y="50"/>
                  </a:cubicBezTo>
                  <a:cubicBezTo>
                    <a:pt x="263" y="50"/>
                    <a:pt x="263" y="50"/>
                    <a:pt x="263" y="50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2"/>
                    <a:pt x="262" y="52"/>
                    <a:pt x="262" y="52"/>
                  </a:cubicBezTo>
                  <a:cubicBezTo>
                    <a:pt x="262" y="53"/>
                    <a:pt x="262" y="53"/>
                    <a:pt x="262" y="53"/>
                  </a:cubicBezTo>
                  <a:cubicBezTo>
                    <a:pt x="260" y="54"/>
                    <a:pt x="260" y="54"/>
                    <a:pt x="260" y="54"/>
                  </a:cubicBezTo>
                  <a:cubicBezTo>
                    <a:pt x="260" y="55"/>
                    <a:pt x="260" y="55"/>
                    <a:pt x="260" y="55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7" y="54"/>
                    <a:pt x="257" y="54"/>
                    <a:pt x="257" y="54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54"/>
                    <a:pt x="255" y="54"/>
                    <a:pt x="255" y="54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4" y="54"/>
                    <a:pt x="254" y="54"/>
                    <a:pt x="254" y="54"/>
                  </a:cubicBezTo>
                  <a:cubicBezTo>
                    <a:pt x="253" y="54"/>
                    <a:pt x="253" y="54"/>
                    <a:pt x="253" y="54"/>
                  </a:cubicBezTo>
                  <a:close/>
                  <a:moveTo>
                    <a:pt x="264" y="53"/>
                  </a:moveTo>
                  <a:cubicBezTo>
                    <a:pt x="264" y="53"/>
                    <a:pt x="264" y="53"/>
                    <a:pt x="264" y="53"/>
                  </a:cubicBezTo>
                  <a:cubicBezTo>
                    <a:pt x="264" y="52"/>
                    <a:pt x="264" y="52"/>
                    <a:pt x="264" y="52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3" y="52"/>
                    <a:pt x="263" y="52"/>
                    <a:pt x="263" y="52"/>
                  </a:cubicBezTo>
                  <a:cubicBezTo>
                    <a:pt x="264" y="53"/>
                    <a:pt x="264" y="53"/>
                    <a:pt x="264" y="53"/>
                  </a:cubicBezTo>
                  <a:close/>
                  <a:moveTo>
                    <a:pt x="267" y="65"/>
                  </a:moveTo>
                  <a:cubicBezTo>
                    <a:pt x="267" y="66"/>
                    <a:pt x="267" y="66"/>
                    <a:pt x="267" y="66"/>
                  </a:cubicBezTo>
                  <a:cubicBezTo>
                    <a:pt x="268" y="66"/>
                    <a:pt x="268" y="66"/>
                    <a:pt x="268" y="66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270" y="66"/>
                    <a:pt x="270" y="66"/>
                    <a:pt x="270" y="66"/>
                  </a:cubicBezTo>
                  <a:cubicBezTo>
                    <a:pt x="270" y="65"/>
                    <a:pt x="270" y="65"/>
                    <a:pt x="270" y="65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0" y="64"/>
                    <a:pt x="270" y="64"/>
                    <a:pt x="270" y="64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69" y="63"/>
                    <a:pt x="269" y="63"/>
                    <a:pt x="269" y="63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5"/>
                    <a:pt x="267" y="65"/>
                    <a:pt x="267" y="65"/>
                  </a:cubicBezTo>
                  <a:close/>
                  <a:moveTo>
                    <a:pt x="266" y="65"/>
                  </a:move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6" y="65"/>
                    <a:pt x="266" y="65"/>
                    <a:pt x="266" y="65"/>
                  </a:cubicBezTo>
                  <a:close/>
                  <a:moveTo>
                    <a:pt x="253" y="59"/>
                  </a:moveTo>
                  <a:cubicBezTo>
                    <a:pt x="253" y="58"/>
                    <a:pt x="253" y="58"/>
                    <a:pt x="253" y="58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7"/>
                    <a:pt x="257" y="57"/>
                    <a:pt x="257" y="57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60" y="57"/>
                    <a:pt x="260" y="57"/>
                    <a:pt x="260" y="57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9"/>
                    <a:pt x="261" y="59"/>
                    <a:pt x="261" y="59"/>
                  </a:cubicBezTo>
                  <a:cubicBezTo>
                    <a:pt x="262" y="59"/>
                    <a:pt x="262" y="59"/>
                    <a:pt x="262" y="59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1"/>
                    <a:pt x="263" y="61"/>
                    <a:pt x="263" y="61"/>
                  </a:cubicBezTo>
                  <a:cubicBezTo>
                    <a:pt x="262" y="61"/>
                    <a:pt x="262" y="61"/>
                    <a:pt x="262" y="61"/>
                  </a:cubicBezTo>
                  <a:cubicBezTo>
                    <a:pt x="261" y="61"/>
                    <a:pt x="261" y="61"/>
                    <a:pt x="261" y="61"/>
                  </a:cubicBezTo>
                  <a:cubicBezTo>
                    <a:pt x="260" y="62"/>
                    <a:pt x="260" y="62"/>
                    <a:pt x="260" y="62"/>
                  </a:cubicBezTo>
                  <a:cubicBezTo>
                    <a:pt x="259" y="61"/>
                    <a:pt x="259" y="61"/>
                    <a:pt x="259" y="61"/>
                  </a:cubicBezTo>
                  <a:cubicBezTo>
                    <a:pt x="258" y="61"/>
                    <a:pt x="258" y="61"/>
                    <a:pt x="258" y="61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3" y="59"/>
                    <a:pt x="253" y="59"/>
                    <a:pt x="253" y="59"/>
                  </a:cubicBezTo>
                  <a:close/>
                  <a:moveTo>
                    <a:pt x="242" y="46"/>
                  </a:moveTo>
                  <a:cubicBezTo>
                    <a:pt x="242" y="45"/>
                    <a:pt x="242" y="45"/>
                    <a:pt x="242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6"/>
                  </a:cubicBezTo>
                  <a:cubicBezTo>
                    <a:pt x="242" y="46"/>
                    <a:pt x="242" y="46"/>
                    <a:pt x="242" y="46"/>
                  </a:cubicBezTo>
                  <a:close/>
                  <a:moveTo>
                    <a:pt x="243" y="50"/>
                  </a:moveTo>
                  <a:cubicBezTo>
                    <a:pt x="243" y="52"/>
                    <a:pt x="243" y="52"/>
                    <a:pt x="243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45" y="53"/>
                    <a:pt x="245" y="53"/>
                    <a:pt x="245" y="53"/>
                  </a:cubicBezTo>
                  <a:cubicBezTo>
                    <a:pt x="246" y="53"/>
                    <a:pt x="246" y="53"/>
                    <a:pt x="246" y="53"/>
                  </a:cubicBezTo>
                  <a:cubicBezTo>
                    <a:pt x="247" y="52"/>
                    <a:pt x="247" y="52"/>
                    <a:pt x="247" y="52"/>
                  </a:cubicBezTo>
                  <a:cubicBezTo>
                    <a:pt x="247" y="51"/>
                    <a:pt x="247" y="51"/>
                    <a:pt x="247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4"/>
                    <a:pt x="252" y="44"/>
                    <a:pt x="252" y="44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4" y="40"/>
                    <a:pt x="254" y="40"/>
                    <a:pt x="254" y="40"/>
                  </a:cubicBezTo>
                  <a:cubicBezTo>
                    <a:pt x="253" y="40"/>
                    <a:pt x="253" y="40"/>
                    <a:pt x="253" y="40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2" y="38"/>
                    <a:pt x="252" y="38"/>
                    <a:pt x="252" y="38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2" y="37"/>
                    <a:pt x="252" y="37"/>
                    <a:pt x="252" y="37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5"/>
                    <a:pt x="252" y="35"/>
                    <a:pt x="252" y="35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9" y="34"/>
                    <a:pt x="249" y="34"/>
                    <a:pt x="249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48" y="30"/>
                    <a:pt x="248" y="30"/>
                    <a:pt x="248" y="30"/>
                  </a:cubicBezTo>
                  <a:cubicBezTo>
                    <a:pt x="247" y="30"/>
                    <a:pt x="247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45" y="29"/>
                    <a:pt x="245" y="29"/>
                    <a:pt x="245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3" y="30"/>
                    <a:pt x="243" y="30"/>
                    <a:pt x="243" y="30"/>
                  </a:cubicBezTo>
                  <a:cubicBezTo>
                    <a:pt x="243" y="29"/>
                    <a:pt x="243" y="29"/>
                    <a:pt x="243" y="29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40" y="33"/>
                    <a:pt x="240" y="33"/>
                    <a:pt x="240" y="33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2" y="32"/>
                    <a:pt x="242" y="32"/>
                    <a:pt x="242" y="3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9" y="34"/>
                    <a:pt x="239" y="34"/>
                    <a:pt x="239" y="34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0" y="35"/>
                    <a:pt x="240" y="35"/>
                    <a:pt x="240" y="35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2" y="34"/>
                    <a:pt x="242" y="34"/>
                    <a:pt x="242" y="34"/>
                  </a:cubicBezTo>
                  <a:cubicBezTo>
                    <a:pt x="242" y="33"/>
                    <a:pt x="242" y="33"/>
                    <a:pt x="242" y="33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7"/>
                    <a:pt x="241" y="37"/>
                    <a:pt x="241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41" y="38"/>
                    <a:pt x="241" y="38"/>
                    <a:pt x="241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9"/>
                    <a:pt x="239" y="39"/>
                    <a:pt x="239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7" y="38"/>
                    <a:pt x="237" y="38"/>
                    <a:pt x="237" y="38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40"/>
                    <a:pt x="235" y="40"/>
                    <a:pt x="235" y="40"/>
                  </a:cubicBezTo>
                  <a:cubicBezTo>
                    <a:pt x="235" y="41"/>
                    <a:pt x="235" y="41"/>
                    <a:pt x="235" y="41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7"/>
                    <a:pt x="244" y="47"/>
                    <a:pt x="244" y="47"/>
                  </a:cubicBezTo>
                  <a:cubicBezTo>
                    <a:pt x="244" y="48"/>
                    <a:pt x="244" y="48"/>
                    <a:pt x="244" y="48"/>
                  </a:cubicBezTo>
                  <a:cubicBezTo>
                    <a:pt x="243" y="50"/>
                    <a:pt x="243" y="50"/>
                    <a:pt x="243" y="50"/>
                  </a:cubicBezTo>
                  <a:close/>
                  <a:moveTo>
                    <a:pt x="238" y="44"/>
                  </a:moveTo>
                  <a:cubicBezTo>
                    <a:pt x="238" y="44"/>
                    <a:pt x="238" y="44"/>
                    <a:pt x="238" y="44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5"/>
                    <a:pt x="238" y="45"/>
                    <a:pt x="238" y="45"/>
                  </a:cubicBezTo>
                  <a:cubicBezTo>
                    <a:pt x="238" y="44"/>
                    <a:pt x="238" y="44"/>
                    <a:pt x="238" y="44"/>
                  </a:cubicBezTo>
                  <a:close/>
                  <a:moveTo>
                    <a:pt x="236" y="49"/>
                  </a:moveTo>
                  <a:cubicBezTo>
                    <a:pt x="237" y="48"/>
                    <a:pt x="237" y="48"/>
                    <a:pt x="23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0" y="50"/>
                    <a:pt x="240" y="50"/>
                    <a:pt x="240" y="50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0" y="52"/>
                    <a:pt x="240" y="52"/>
                    <a:pt x="240" y="52"/>
                  </a:cubicBezTo>
                  <a:cubicBezTo>
                    <a:pt x="239" y="51"/>
                    <a:pt x="239" y="51"/>
                    <a:pt x="239" y="51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36" y="50"/>
                    <a:pt x="236" y="50"/>
                    <a:pt x="236" y="50"/>
                  </a:cubicBezTo>
                  <a:cubicBezTo>
                    <a:pt x="236" y="49"/>
                    <a:pt x="236" y="49"/>
                    <a:pt x="236" y="49"/>
                  </a:cubicBezTo>
                  <a:close/>
                  <a:moveTo>
                    <a:pt x="225" y="56"/>
                  </a:moveTo>
                  <a:cubicBezTo>
                    <a:pt x="226" y="55"/>
                    <a:pt x="226" y="55"/>
                    <a:pt x="226" y="55"/>
                  </a:cubicBezTo>
                  <a:cubicBezTo>
                    <a:pt x="227" y="55"/>
                    <a:pt x="227" y="55"/>
                    <a:pt x="227" y="55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5" y="56"/>
                    <a:pt x="225" y="56"/>
                    <a:pt x="225" y="56"/>
                  </a:cubicBezTo>
                  <a:close/>
                  <a:moveTo>
                    <a:pt x="224" y="55"/>
                  </a:moveTo>
                  <a:cubicBezTo>
                    <a:pt x="224" y="54"/>
                    <a:pt x="224" y="54"/>
                    <a:pt x="224" y="54"/>
                  </a:cubicBezTo>
                  <a:cubicBezTo>
                    <a:pt x="224" y="53"/>
                    <a:pt x="224" y="53"/>
                    <a:pt x="224" y="53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6" y="50"/>
                    <a:pt x="226" y="50"/>
                    <a:pt x="226" y="50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6" y="48"/>
                    <a:pt x="226" y="48"/>
                    <a:pt x="226" y="48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4" y="55"/>
                    <a:pt x="224" y="55"/>
                    <a:pt x="224" y="55"/>
                  </a:cubicBezTo>
                  <a:close/>
                  <a:moveTo>
                    <a:pt x="214" y="36"/>
                  </a:moveTo>
                  <a:cubicBezTo>
                    <a:pt x="214" y="36"/>
                    <a:pt x="214" y="36"/>
                    <a:pt x="214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3" y="34"/>
                    <a:pt x="213" y="34"/>
                    <a:pt x="213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2" y="32"/>
                    <a:pt x="212" y="32"/>
                    <a:pt x="212" y="32"/>
                  </a:cubicBezTo>
                  <a:cubicBezTo>
                    <a:pt x="215" y="31"/>
                    <a:pt x="215" y="31"/>
                    <a:pt x="215" y="31"/>
                  </a:cubicBezTo>
                  <a:cubicBezTo>
                    <a:pt x="216" y="31"/>
                    <a:pt x="216" y="31"/>
                    <a:pt x="216" y="31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2"/>
                    <a:pt x="222" y="32"/>
                    <a:pt x="222" y="32"/>
                  </a:cubicBezTo>
                  <a:cubicBezTo>
                    <a:pt x="223" y="32"/>
                    <a:pt x="223" y="32"/>
                    <a:pt x="223" y="32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35"/>
                    <a:pt x="222" y="35"/>
                    <a:pt x="222" y="35"/>
                  </a:cubicBezTo>
                  <a:cubicBezTo>
                    <a:pt x="222" y="37"/>
                    <a:pt x="222" y="37"/>
                    <a:pt x="222" y="37"/>
                  </a:cubicBezTo>
                  <a:cubicBezTo>
                    <a:pt x="221" y="37"/>
                    <a:pt x="221" y="37"/>
                    <a:pt x="221" y="37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4" y="36"/>
                    <a:pt x="214" y="36"/>
                    <a:pt x="214" y="36"/>
                  </a:cubicBezTo>
                  <a:close/>
                  <a:moveTo>
                    <a:pt x="202" y="42"/>
                  </a:moveTo>
                  <a:cubicBezTo>
                    <a:pt x="203" y="42"/>
                    <a:pt x="203" y="42"/>
                    <a:pt x="203" y="42"/>
                  </a:cubicBezTo>
                  <a:cubicBezTo>
                    <a:pt x="203" y="41"/>
                    <a:pt x="203" y="41"/>
                    <a:pt x="203" y="41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11" y="39"/>
                    <a:pt x="211" y="39"/>
                    <a:pt x="211" y="39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9"/>
                    <a:pt x="214" y="39"/>
                    <a:pt x="214" y="39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6" y="40"/>
                    <a:pt x="216" y="40"/>
                    <a:pt x="216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15" y="41"/>
                    <a:pt x="215" y="41"/>
                    <a:pt x="215" y="41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3" y="43"/>
                    <a:pt x="213" y="43"/>
                    <a:pt x="213" y="43"/>
                  </a:cubicBezTo>
                  <a:cubicBezTo>
                    <a:pt x="213" y="44"/>
                    <a:pt x="213" y="44"/>
                    <a:pt x="213" y="44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7"/>
                    <a:pt x="210" y="47"/>
                    <a:pt x="210" y="47"/>
                  </a:cubicBezTo>
                  <a:cubicBezTo>
                    <a:pt x="209" y="47"/>
                    <a:pt x="209" y="47"/>
                    <a:pt x="209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204" y="47"/>
                    <a:pt x="204" y="47"/>
                    <a:pt x="204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42"/>
                    <a:pt x="202" y="42"/>
                    <a:pt x="202" y="42"/>
                  </a:cubicBezTo>
                  <a:close/>
                  <a:moveTo>
                    <a:pt x="201" y="40"/>
                  </a:moveTo>
                  <a:cubicBezTo>
                    <a:pt x="201" y="40"/>
                    <a:pt x="201" y="40"/>
                    <a:pt x="201" y="4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7"/>
                    <a:pt x="204" y="37"/>
                    <a:pt x="204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1" y="40"/>
                    <a:pt x="201" y="40"/>
                    <a:pt x="201" y="40"/>
                  </a:cubicBezTo>
                  <a:close/>
                  <a:moveTo>
                    <a:pt x="276" y="99"/>
                  </a:moveTo>
                  <a:cubicBezTo>
                    <a:pt x="277" y="99"/>
                    <a:pt x="277" y="99"/>
                    <a:pt x="277" y="99"/>
                  </a:cubicBezTo>
                  <a:cubicBezTo>
                    <a:pt x="277" y="99"/>
                    <a:pt x="277" y="99"/>
                    <a:pt x="277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2" y="99"/>
                    <a:pt x="282" y="99"/>
                    <a:pt x="282" y="99"/>
                  </a:cubicBezTo>
                  <a:cubicBezTo>
                    <a:pt x="283" y="99"/>
                    <a:pt x="283" y="99"/>
                    <a:pt x="283" y="99"/>
                  </a:cubicBezTo>
                  <a:cubicBezTo>
                    <a:pt x="284" y="99"/>
                    <a:pt x="284" y="99"/>
                    <a:pt x="284" y="99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8"/>
                    <a:pt x="285" y="98"/>
                    <a:pt x="285" y="98"/>
                  </a:cubicBezTo>
                  <a:cubicBezTo>
                    <a:pt x="286" y="98"/>
                    <a:pt x="286" y="98"/>
                    <a:pt x="286" y="98"/>
                  </a:cubicBezTo>
                  <a:cubicBezTo>
                    <a:pt x="286" y="97"/>
                    <a:pt x="286" y="97"/>
                    <a:pt x="286" y="97"/>
                  </a:cubicBezTo>
                  <a:cubicBezTo>
                    <a:pt x="285" y="96"/>
                    <a:pt x="285" y="96"/>
                    <a:pt x="285" y="96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289" y="95"/>
                    <a:pt x="289" y="95"/>
                    <a:pt x="289" y="95"/>
                  </a:cubicBezTo>
                  <a:cubicBezTo>
                    <a:pt x="288" y="95"/>
                    <a:pt x="288" y="95"/>
                    <a:pt x="288" y="95"/>
                  </a:cubicBezTo>
                  <a:cubicBezTo>
                    <a:pt x="287" y="95"/>
                    <a:pt x="287" y="95"/>
                    <a:pt x="287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87" y="94"/>
                    <a:pt x="287" y="94"/>
                    <a:pt x="287" y="94"/>
                  </a:cubicBezTo>
                  <a:cubicBezTo>
                    <a:pt x="288" y="94"/>
                    <a:pt x="288" y="94"/>
                    <a:pt x="288" y="94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2"/>
                    <a:pt x="290" y="92"/>
                    <a:pt x="290" y="92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1"/>
                    <a:pt x="291" y="91"/>
                    <a:pt x="291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90" y="89"/>
                    <a:pt x="290" y="89"/>
                    <a:pt x="290" y="89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7"/>
                    <a:pt x="287" y="87"/>
                    <a:pt x="287" y="87"/>
                  </a:cubicBezTo>
                  <a:cubicBezTo>
                    <a:pt x="286" y="86"/>
                    <a:pt x="286" y="86"/>
                    <a:pt x="286" y="86"/>
                  </a:cubicBezTo>
                  <a:cubicBezTo>
                    <a:pt x="285" y="86"/>
                    <a:pt x="285" y="86"/>
                    <a:pt x="285" y="86"/>
                  </a:cubicBezTo>
                  <a:cubicBezTo>
                    <a:pt x="284" y="86"/>
                    <a:pt x="284" y="86"/>
                    <a:pt x="284" y="86"/>
                  </a:cubicBezTo>
                  <a:cubicBezTo>
                    <a:pt x="283" y="86"/>
                    <a:pt x="283" y="86"/>
                    <a:pt x="283" y="86"/>
                  </a:cubicBezTo>
                  <a:cubicBezTo>
                    <a:pt x="282" y="87"/>
                    <a:pt x="282" y="87"/>
                    <a:pt x="282" y="87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80" y="85"/>
                    <a:pt x="280" y="85"/>
                    <a:pt x="280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7" y="85"/>
                    <a:pt x="277" y="85"/>
                    <a:pt x="277" y="85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5" y="85"/>
                    <a:pt x="275" y="85"/>
                    <a:pt x="275" y="85"/>
                  </a:cubicBezTo>
                  <a:cubicBezTo>
                    <a:pt x="274" y="86"/>
                    <a:pt x="274" y="86"/>
                    <a:pt x="274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7"/>
                    <a:pt x="273" y="87"/>
                    <a:pt x="273" y="87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2" y="86"/>
                    <a:pt x="272" y="86"/>
                    <a:pt x="272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1" y="88"/>
                    <a:pt x="271" y="88"/>
                    <a:pt x="271" y="88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7" y="87"/>
                    <a:pt x="267" y="87"/>
                    <a:pt x="267" y="87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7" y="85"/>
                    <a:pt x="267" y="85"/>
                    <a:pt x="267" y="85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5" y="85"/>
                    <a:pt x="265" y="85"/>
                    <a:pt x="26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5" y="84"/>
                    <a:pt x="265" y="84"/>
                    <a:pt x="265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3"/>
                    <a:pt x="264" y="83"/>
                    <a:pt x="264" y="83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3"/>
                    <a:pt x="263" y="83"/>
                    <a:pt x="263" y="83"/>
                  </a:cubicBezTo>
                  <a:cubicBezTo>
                    <a:pt x="262" y="84"/>
                    <a:pt x="262" y="84"/>
                    <a:pt x="262" y="84"/>
                  </a:cubicBezTo>
                  <a:cubicBezTo>
                    <a:pt x="262" y="85"/>
                    <a:pt x="262" y="85"/>
                    <a:pt x="262" y="85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84"/>
                    <a:pt x="261" y="84"/>
                    <a:pt x="261" y="84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2" y="82"/>
                    <a:pt x="262" y="82"/>
                    <a:pt x="262" y="82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1" y="80"/>
                    <a:pt x="261" y="80"/>
                    <a:pt x="261" y="80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61" y="78"/>
                    <a:pt x="261" y="78"/>
                    <a:pt x="261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8" y="76"/>
                    <a:pt x="258" y="76"/>
                    <a:pt x="258" y="76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1" y="76"/>
                    <a:pt x="261" y="76"/>
                    <a:pt x="261" y="76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4" y="77"/>
                    <a:pt x="264" y="77"/>
                    <a:pt x="264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63" y="75"/>
                    <a:pt x="263" y="75"/>
                    <a:pt x="263" y="75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0" y="73"/>
                    <a:pt x="260" y="73"/>
                    <a:pt x="260" y="73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1"/>
                    <a:pt x="263" y="71"/>
                    <a:pt x="263" y="71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71"/>
                    <a:pt x="258" y="71"/>
                    <a:pt x="258" y="71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5" y="71"/>
                    <a:pt x="255" y="71"/>
                    <a:pt x="255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2"/>
                    <a:pt x="254" y="72"/>
                    <a:pt x="254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4"/>
                    <a:pt x="252" y="64"/>
                    <a:pt x="252" y="64"/>
                  </a:cubicBezTo>
                  <a:cubicBezTo>
                    <a:pt x="251" y="63"/>
                    <a:pt x="251" y="63"/>
                    <a:pt x="251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49" y="63"/>
                    <a:pt x="249" y="63"/>
                    <a:pt x="249" y="63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46" y="66"/>
                    <a:pt x="246" y="66"/>
                    <a:pt x="246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9" y="68"/>
                    <a:pt x="249" y="68"/>
                    <a:pt x="249" y="68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7" y="68"/>
                    <a:pt x="247" y="68"/>
                    <a:pt x="247" y="6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2"/>
                    <a:pt x="247" y="72"/>
                    <a:pt x="247" y="72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50" y="72"/>
                    <a:pt x="250" y="72"/>
                    <a:pt x="250" y="72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52" y="74"/>
                    <a:pt x="252" y="74"/>
                    <a:pt x="252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54" y="76"/>
                    <a:pt x="254" y="76"/>
                    <a:pt x="254" y="76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80"/>
                    <a:pt x="254" y="80"/>
                    <a:pt x="254" y="80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49" y="86"/>
                    <a:pt x="249" y="86"/>
                    <a:pt x="249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9"/>
                    <a:pt x="249" y="89"/>
                    <a:pt x="249" y="89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50" y="91"/>
                    <a:pt x="250" y="91"/>
                    <a:pt x="250" y="91"/>
                  </a:cubicBezTo>
                  <a:cubicBezTo>
                    <a:pt x="251" y="91"/>
                    <a:pt x="251" y="91"/>
                    <a:pt x="251" y="91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2" y="90"/>
                    <a:pt x="252" y="90"/>
                    <a:pt x="252" y="90"/>
                  </a:cubicBezTo>
                  <a:cubicBezTo>
                    <a:pt x="253" y="89"/>
                    <a:pt x="253" y="89"/>
                    <a:pt x="253" y="89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8" y="92"/>
                    <a:pt x="258" y="92"/>
                    <a:pt x="258" y="92"/>
                  </a:cubicBezTo>
                  <a:cubicBezTo>
                    <a:pt x="258" y="91"/>
                    <a:pt x="258" y="91"/>
                    <a:pt x="258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8" y="94"/>
                    <a:pt x="258" y="94"/>
                    <a:pt x="258" y="94"/>
                  </a:cubicBezTo>
                  <a:cubicBezTo>
                    <a:pt x="257" y="94"/>
                    <a:pt x="257" y="94"/>
                    <a:pt x="257" y="94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9" y="95"/>
                    <a:pt x="259" y="95"/>
                    <a:pt x="259" y="95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60" y="96"/>
                    <a:pt x="260" y="96"/>
                    <a:pt x="26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61" y="95"/>
                    <a:pt x="261" y="95"/>
                    <a:pt x="261" y="95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3" y="97"/>
                    <a:pt x="263" y="97"/>
                    <a:pt x="263" y="97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63" y="95"/>
                    <a:pt x="263" y="95"/>
                    <a:pt x="263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5"/>
                    <a:pt x="265" y="95"/>
                    <a:pt x="265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8" y="95"/>
                    <a:pt x="268" y="95"/>
                    <a:pt x="268" y="95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6"/>
                    <a:pt x="269" y="96"/>
                    <a:pt x="269" y="96"/>
                  </a:cubicBezTo>
                  <a:cubicBezTo>
                    <a:pt x="269" y="95"/>
                    <a:pt x="269" y="95"/>
                    <a:pt x="269" y="95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271" y="98"/>
                    <a:pt x="271" y="98"/>
                    <a:pt x="271" y="98"/>
                  </a:cubicBezTo>
                  <a:cubicBezTo>
                    <a:pt x="272" y="98"/>
                    <a:pt x="272" y="98"/>
                    <a:pt x="272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98"/>
                    <a:pt x="274" y="98"/>
                    <a:pt x="274" y="98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5" y="96"/>
                    <a:pt x="275" y="96"/>
                    <a:pt x="275" y="96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5" y="95"/>
                    <a:pt x="275" y="95"/>
                    <a:pt x="275" y="95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9"/>
                    <a:pt x="276" y="99"/>
                    <a:pt x="276" y="99"/>
                  </a:cubicBezTo>
                  <a:close/>
                  <a:moveTo>
                    <a:pt x="245" y="62"/>
                  </a:moveTo>
                  <a:cubicBezTo>
                    <a:pt x="246" y="62"/>
                    <a:pt x="246" y="62"/>
                    <a:pt x="246" y="62"/>
                  </a:cubicBezTo>
                  <a:cubicBezTo>
                    <a:pt x="246" y="62"/>
                    <a:pt x="246" y="62"/>
                    <a:pt x="246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lose/>
                  <a:moveTo>
                    <a:pt x="244" y="67"/>
                  </a:moveTo>
                  <a:cubicBezTo>
                    <a:pt x="244" y="67"/>
                    <a:pt x="244" y="67"/>
                    <a:pt x="244" y="67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lose/>
                  <a:moveTo>
                    <a:pt x="222" y="74"/>
                  </a:moveTo>
                  <a:cubicBezTo>
                    <a:pt x="222" y="75"/>
                    <a:pt x="222" y="75"/>
                    <a:pt x="222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2" y="74"/>
                    <a:pt x="222" y="74"/>
                    <a:pt x="222" y="74"/>
                  </a:cubicBezTo>
                  <a:close/>
                  <a:moveTo>
                    <a:pt x="236" y="62"/>
                  </a:moveTo>
                  <a:cubicBezTo>
                    <a:pt x="236" y="62"/>
                    <a:pt x="236" y="62"/>
                    <a:pt x="236" y="62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2"/>
                    <a:pt x="237" y="62"/>
                    <a:pt x="237" y="62"/>
                  </a:cubicBezTo>
                  <a:cubicBezTo>
                    <a:pt x="236" y="62"/>
                    <a:pt x="236" y="62"/>
                    <a:pt x="236" y="62"/>
                  </a:cubicBezTo>
                  <a:close/>
                  <a:moveTo>
                    <a:pt x="230" y="62"/>
                  </a:moveTo>
                  <a:cubicBezTo>
                    <a:pt x="230" y="63"/>
                    <a:pt x="230" y="63"/>
                    <a:pt x="230" y="63"/>
                  </a:cubicBezTo>
                  <a:cubicBezTo>
                    <a:pt x="230" y="63"/>
                    <a:pt x="230" y="63"/>
                    <a:pt x="230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62"/>
                    <a:pt x="230" y="62"/>
                    <a:pt x="230" y="62"/>
                  </a:cubicBezTo>
                  <a:cubicBezTo>
                    <a:pt x="230" y="62"/>
                    <a:pt x="230" y="62"/>
                    <a:pt x="230" y="62"/>
                  </a:cubicBezTo>
                  <a:close/>
                  <a:moveTo>
                    <a:pt x="223" y="65"/>
                  </a:moveTo>
                  <a:cubicBezTo>
                    <a:pt x="222" y="64"/>
                    <a:pt x="222" y="64"/>
                    <a:pt x="222" y="64"/>
                  </a:cubicBezTo>
                  <a:cubicBezTo>
                    <a:pt x="221" y="64"/>
                    <a:pt x="221" y="64"/>
                    <a:pt x="221" y="64"/>
                  </a:cubicBezTo>
                  <a:cubicBezTo>
                    <a:pt x="220" y="64"/>
                    <a:pt x="220" y="64"/>
                    <a:pt x="220" y="64"/>
                  </a:cubicBezTo>
                  <a:cubicBezTo>
                    <a:pt x="220" y="63"/>
                    <a:pt x="220" y="63"/>
                    <a:pt x="220" y="63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60"/>
                    <a:pt x="222" y="60"/>
                    <a:pt x="222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3"/>
                    <a:pt x="224" y="63"/>
                    <a:pt x="224" y="63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3" y="65"/>
                    <a:pt x="223" y="65"/>
                    <a:pt x="223" y="65"/>
                  </a:cubicBezTo>
                  <a:close/>
                  <a:moveTo>
                    <a:pt x="222" y="67"/>
                  </a:moveTo>
                  <a:cubicBezTo>
                    <a:pt x="223" y="68"/>
                    <a:pt x="223" y="68"/>
                    <a:pt x="223" y="68"/>
                  </a:cubicBezTo>
                  <a:cubicBezTo>
                    <a:pt x="224" y="67"/>
                    <a:pt x="224" y="67"/>
                    <a:pt x="224" y="67"/>
                  </a:cubicBezTo>
                  <a:cubicBezTo>
                    <a:pt x="225" y="66"/>
                    <a:pt x="225" y="66"/>
                    <a:pt x="225" y="66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2" y="65"/>
                    <a:pt x="222" y="65"/>
                    <a:pt x="222" y="65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7"/>
                    <a:pt x="219" y="67"/>
                    <a:pt x="219" y="67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21" y="67"/>
                    <a:pt x="221" y="67"/>
                  </a:cubicBezTo>
                  <a:cubicBezTo>
                    <a:pt x="222" y="67"/>
                    <a:pt x="222" y="67"/>
                    <a:pt x="222" y="67"/>
                  </a:cubicBezTo>
                  <a:close/>
                  <a:moveTo>
                    <a:pt x="218" y="69"/>
                  </a:moveTo>
                  <a:cubicBezTo>
                    <a:pt x="220" y="69"/>
                    <a:pt x="220" y="69"/>
                    <a:pt x="220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68"/>
                    <a:pt x="224" y="68"/>
                    <a:pt x="224" y="68"/>
                  </a:cubicBezTo>
                  <a:cubicBezTo>
                    <a:pt x="223" y="68"/>
                    <a:pt x="223" y="68"/>
                    <a:pt x="223" y="68"/>
                  </a:cubicBezTo>
                  <a:cubicBezTo>
                    <a:pt x="221" y="68"/>
                    <a:pt x="221" y="68"/>
                    <a:pt x="221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18" y="69"/>
                    <a:pt x="218" y="69"/>
                    <a:pt x="218" y="69"/>
                  </a:cubicBezTo>
                  <a:close/>
                  <a:moveTo>
                    <a:pt x="218" y="71"/>
                  </a:moveTo>
                  <a:cubicBezTo>
                    <a:pt x="219" y="70"/>
                    <a:pt x="219" y="70"/>
                    <a:pt x="219" y="70"/>
                  </a:cubicBezTo>
                  <a:cubicBezTo>
                    <a:pt x="219" y="70"/>
                    <a:pt x="219" y="70"/>
                    <a:pt x="219" y="70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70"/>
                    <a:pt x="224" y="70"/>
                    <a:pt x="224" y="70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1" y="70"/>
                    <a:pt x="221" y="70"/>
                    <a:pt x="221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lose/>
                  <a:moveTo>
                    <a:pt x="197" y="47"/>
                  </a:moveTo>
                  <a:cubicBezTo>
                    <a:pt x="197" y="46"/>
                    <a:pt x="197" y="46"/>
                    <a:pt x="197" y="46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191" y="49"/>
                  </a:moveTo>
                  <a:cubicBezTo>
                    <a:pt x="192" y="49"/>
                    <a:pt x="192" y="49"/>
                    <a:pt x="192" y="4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94" y="51"/>
                    <a:pt x="194" y="51"/>
                    <a:pt x="194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1" y="49"/>
                    <a:pt x="191" y="49"/>
                    <a:pt x="191" y="49"/>
                  </a:cubicBezTo>
                  <a:close/>
                  <a:moveTo>
                    <a:pt x="160" y="50"/>
                  </a:move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lose/>
                  <a:moveTo>
                    <a:pt x="163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4"/>
                    <a:pt x="164" y="54"/>
                    <a:pt x="164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lose/>
                  <a:moveTo>
                    <a:pt x="165" y="53"/>
                  </a:moveTo>
                  <a:cubicBezTo>
                    <a:pt x="165" y="53"/>
                    <a:pt x="165" y="53"/>
                    <a:pt x="165" y="53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7"/>
                    <a:pt x="179" y="47"/>
                    <a:pt x="179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2" y="51"/>
                    <a:pt x="182" y="51"/>
                    <a:pt x="182" y="51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3"/>
                    <a:pt x="193" y="43"/>
                    <a:pt x="193" y="43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0"/>
                    <a:pt x="193" y="40"/>
                    <a:pt x="193" y="40"/>
                  </a:cubicBezTo>
                  <a:cubicBezTo>
                    <a:pt x="194" y="40"/>
                    <a:pt x="194" y="40"/>
                    <a:pt x="194" y="40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8" y="39"/>
                    <a:pt x="188" y="39"/>
                    <a:pt x="188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6" y="39"/>
                    <a:pt x="186" y="39"/>
                    <a:pt x="186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6" y="46"/>
                    <a:pt x="166" y="46"/>
                    <a:pt x="166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lose/>
                  <a:moveTo>
                    <a:pt x="250" y="98"/>
                  </a:moveTo>
                  <a:cubicBezTo>
                    <a:pt x="250" y="98"/>
                    <a:pt x="250" y="98"/>
                    <a:pt x="250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8"/>
                    <a:pt x="250" y="98"/>
                    <a:pt x="250" y="98"/>
                  </a:cubicBezTo>
                  <a:close/>
                  <a:moveTo>
                    <a:pt x="240" y="81"/>
                  </a:moveTo>
                  <a:cubicBezTo>
                    <a:pt x="239" y="80"/>
                    <a:pt x="239" y="80"/>
                    <a:pt x="239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8" y="81"/>
                    <a:pt x="238" y="81"/>
                    <a:pt x="238" y="81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7" y="82"/>
                    <a:pt x="237" y="82"/>
                    <a:pt x="237" y="82"/>
                  </a:cubicBezTo>
                  <a:cubicBezTo>
                    <a:pt x="236" y="83"/>
                    <a:pt x="236" y="83"/>
                    <a:pt x="236" y="83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9" y="89"/>
                    <a:pt x="239" y="89"/>
                    <a:pt x="239" y="89"/>
                  </a:cubicBezTo>
                  <a:cubicBezTo>
                    <a:pt x="240" y="89"/>
                    <a:pt x="240" y="89"/>
                    <a:pt x="240" y="89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2" y="90"/>
                    <a:pt x="242" y="90"/>
                    <a:pt x="242" y="90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2"/>
                    <a:pt x="245" y="82"/>
                    <a:pt x="245" y="82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9"/>
                    <a:pt x="241" y="79"/>
                    <a:pt x="241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1"/>
                    <a:pt x="240" y="81"/>
                    <a:pt x="240" y="81"/>
                  </a:cubicBezTo>
                  <a:cubicBezTo>
                    <a:pt x="240" y="81"/>
                    <a:pt x="240" y="81"/>
                    <a:pt x="240" y="81"/>
                  </a:cubicBezTo>
                  <a:close/>
                  <a:moveTo>
                    <a:pt x="245" y="74"/>
                  </a:moveTo>
                  <a:cubicBezTo>
                    <a:pt x="245" y="74"/>
                    <a:pt x="245" y="74"/>
                    <a:pt x="245" y="74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246" y="74"/>
                    <a:pt x="246" y="74"/>
                    <a:pt x="245" y="74"/>
                  </a:cubicBezTo>
                  <a:close/>
                  <a:moveTo>
                    <a:pt x="244" y="78"/>
                  </a:moveTo>
                  <a:cubicBezTo>
                    <a:pt x="244" y="78"/>
                    <a:pt x="244" y="78"/>
                    <a:pt x="244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45" y="78"/>
                    <a:pt x="245" y="78"/>
                    <a:pt x="245" y="78"/>
                  </a:cubicBezTo>
                  <a:cubicBezTo>
                    <a:pt x="245" y="78"/>
                    <a:pt x="244" y="78"/>
                    <a:pt x="244" y="78"/>
                  </a:cubicBezTo>
                  <a:close/>
                  <a:moveTo>
                    <a:pt x="238" y="77"/>
                  </a:moveTo>
                  <a:cubicBezTo>
                    <a:pt x="238" y="76"/>
                    <a:pt x="238" y="76"/>
                    <a:pt x="238" y="76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8" y="77"/>
                    <a:pt x="238" y="77"/>
                    <a:pt x="238" y="77"/>
                  </a:cubicBezTo>
                  <a:close/>
                  <a:moveTo>
                    <a:pt x="237" y="78"/>
                  </a:move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8"/>
                    <a:pt x="237" y="78"/>
                    <a:pt x="237" y="78"/>
                  </a:cubicBezTo>
                  <a:close/>
                  <a:moveTo>
                    <a:pt x="238" y="79"/>
                  </a:move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lose/>
                  <a:moveTo>
                    <a:pt x="236" y="80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6" y="79"/>
                    <a:pt x="236" y="79"/>
                    <a:pt x="236" y="79"/>
                  </a:cubicBezTo>
                  <a:cubicBezTo>
                    <a:pt x="236" y="78"/>
                    <a:pt x="236" y="78"/>
                    <a:pt x="236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lose/>
                  <a:moveTo>
                    <a:pt x="234" y="81"/>
                  </a:move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1"/>
                    <a:pt x="234" y="81"/>
                    <a:pt x="234" y="81"/>
                  </a:cubicBezTo>
                  <a:close/>
                  <a:moveTo>
                    <a:pt x="225" y="82"/>
                  </a:moveTo>
                  <a:cubicBezTo>
                    <a:pt x="224" y="81"/>
                    <a:pt x="224" y="81"/>
                    <a:pt x="224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6"/>
                    <a:pt x="224" y="76"/>
                    <a:pt x="224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7" y="77"/>
                    <a:pt x="227" y="77"/>
                    <a:pt x="227" y="77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27" y="74"/>
                    <a:pt x="227" y="74"/>
                    <a:pt x="227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2" y="73"/>
                    <a:pt x="222" y="73"/>
                    <a:pt x="222" y="73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4" y="73"/>
                    <a:pt x="224" y="73"/>
                    <a:pt x="224" y="73"/>
                  </a:cubicBezTo>
                  <a:cubicBezTo>
                    <a:pt x="225" y="73"/>
                    <a:pt x="225" y="73"/>
                    <a:pt x="225" y="73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5" y="69"/>
                    <a:pt x="225" y="69"/>
                    <a:pt x="225" y="69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7" y="66"/>
                    <a:pt x="227" y="66"/>
                    <a:pt x="227" y="6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29" y="66"/>
                    <a:pt x="229" y="66"/>
                    <a:pt x="229" y="66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9" y="71"/>
                    <a:pt x="229" y="71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2"/>
                    <a:pt x="230" y="72"/>
                    <a:pt x="230" y="72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231" y="71"/>
                    <a:pt x="231" y="71"/>
                    <a:pt x="231" y="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2" y="70"/>
                    <a:pt x="232" y="70"/>
                    <a:pt x="232" y="70"/>
                  </a:cubicBezTo>
                  <a:cubicBezTo>
                    <a:pt x="232" y="69"/>
                    <a:pt x="232" y="69"/>
                    <a:pt x="232" y="69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6"/>
                    <a:pt x="231" y="66"/>
                    <a:pt x="231" y="66"/>
                  </a:cubicBezTo>
                  <a:cubicBezTo>
                    <a:pt x="231" y="65"/>
                    <a:pt x="231" y="65"/>
                    <a:pt x="231" y="65"/>
                  </a:cubicBezTo>
                  <a:cubicBezTo>
                    <a:pt x="231" y="64"/>
                    <a:pt x="231" y="64"/>
                    <a:pt x="231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4" y="63"/>
                    <a:pt x="234" y="63"/>
                  </a:cubicBezTo>
                  <a:cubicBezTo>
                    <a:pt x="234" y="63"/>
                    <a:pt x="235" y="63"/>
                    <a:pt x="235" y="63"/>
                  </a:cubicBezTo>
                  <a:cubicBezTo>
                    <a:pt x="235" y="64"/>
                    <a:pt x="235" y="64"/>
                    <a:pt x="235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6"/>
                    <a:pt x="237" y="66"/>
                    <a:pt x="237" y="66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0" y="71"/>
                    <a:pt x="240" y="71"/>
                    <a:pt x="240" y="71"/>
                  </a:cubicBezTo>
                  <a:cubicBezTo>
                    <a:pt x="239" y="71"/>
                    <a:pt x="239" y="71"/>
                    <a:pt x="239" y="71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6"/>
                    <a:pt x="235" y="76"/>
                    <a:pt x="235" y="76"/>
                  </a:cubicBezTo>
                  <a:cubicBezTo>
                    <a:pt x="236" y="76"/>
                    <a:pt x="236" y="76"/>
                    <a:pt x="236" y="76"/>
                  </a:cubicBezTo>
                  <a:cubicBezTo>
                    <a:pt x="236" y="77"/>
                    <a:pt x="236" y="77"/>
                    <a:pt x="236" y="77"/>
                  </a:cubicBezTo>
                  <a:cubicBezTo>
                    <a:pt x="235" y="78"/>
                    <a:pt x="235" y="78"/>
                    <a:pt x="235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2" y="79"/>
                    <a:pt x="232" y="79"/>
                    <a:pt x="232" y="79"/>
                  </a:cubicBezTo>
                  <a:cubicBezTo>
                    <a:pt x="231" y="79"/>
                    <a:pt x="231" y="79"/>
                    <a:pt x="231" y="79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7" y="81"/>
                    <a:pt x="227" y="81"/>
                    <a:pt x="227" y="81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6" y="80"/>
                    <a:pt x="226" y="80"/>
                    <a:pt x="226" y="80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2"/>
                    <a:pt x="225" y="82"/>
                    <a:pt x="225" y="82"/>
                  </a:cubicBezTo>
                  <a:close/>
                  <a:moveTo>
                    <a:pt x="167" y="60"/>
                  </a:moveTo>
                  <a:cubicBezTo>
                    <a:pt x="167" y="59"/>
                    <a:pt x="167" y="59"/>
                    <a:pt x="167" y="59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7" y="60"/>
                    <a:pt x="167" y="60"/>
                    <a:pt x="167" y="60"/>
                  </a:cubicBezTo>
                  <a:close/>
                  <a:moveTo>
                    <a:pt x="210" y="76"/>
                  </a:moveTo>
                  <a:cubicBezTo>
                    <a:pt x="210" y="76"/>
                    <a:pt x="210" y="76"/>
                    <a:pt x="210" y="76"/>
                  </a:cubicBezTo>
                  <a:cubicBezTo>
                    <a:pt x="210" y="75"/>
                    <a:pt x="210" y="75"/>
                    <a:pt x="210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2" y="74"/>
                    <a:pt x="212" y="74"/>
                    <a:pt x="212" y="74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4"/>
                    <a:pt x="213" y="74"/>
                    <a:pt x="213" y="74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2" y="77"/>
                    <a:pt x="212" y="77"/>
                    <a:pt x="212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lose/>
                  <a:moveTo>
                    <a:pt x="176" y="75"/>
                  </a:moveTo>
                  <a:cubicBezTo>
                    <a:pt x="176" y="74"/>
                    <a:pt x="176" y="74"/>
                    <a:pt x="176" y="74"/>
                  </a:cubicBezTo>
                  <a:cubicBezTo>
                    <a:pt x="176" y="73"/>
                    <a:pt x="176" y="73"/>
                    <a:pt x="176" y="73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1"/>
                    <a:pt x="188" y="71"/>
                    <a:pt x="188" y="71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6" y="71"/>
                    <a:pt x="186" y="71"/>
                    <a:pt x="186" y="71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78" y="63"/>
                    <a:pt x="178" y="63"/>
                    <a:pt x="178" y="63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1"/>
                    <a:pt x="174" y="61"/>
                    <a:pt x="174" y="61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6" y="59"/>
                    <a:pt x="176" y="59"/>
                    <a:pt x="176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8" y="59"/>
                    <a:pt x="178" y="59"/>
                    <a:pt x="178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81" y="58"/>
                    <a:pt x="181" y="58"/>
                    <a:pt x="181" y="5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9" y="58"/>
                    <a:pt x="179" y="58"/>
                    <a:pt x="179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9" y="56"/>
                    <a:pt x="179" y="56"/>
                    <a:pt x="179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80" y="55"/>
                    <a:pt x="180" y="55"/>
                    <a:pt x="180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2" y="55"/>
                    <a:pt x="182" y="55"/>
                    <a:pt x="182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4" y="54"/>
                    <a:pt x="184" y="54"/>
                    <a:pt x="184" y="54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184" y="53"/>
                    <a:pt x="184" y="53"/>
                    <a:pt x="184" y="53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89" y="55"/>
                    <a:pt x="189" y="55"/>
                    <a:pt x="189" y="55"/>
                  </a:cubicBezTo>
                  <a:cubicBezTo>
                    <a:pt x="188" y="56"/>
                    <a:pt x="188" y="56"/>
                    <a:pt x="188" y="56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7"/>
                    <a:pt x="190" y="57"/>
                    <a:pt x="190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6" y="68"/>
                    <a:pt x="196" y="68"/>
                    <a:pt x="196" y="68"/>
                  </a:cubicBezTo>
                  <a:cubicBezTo>
                    <a:pt x="196" y="67"/>
                    <a:pt x="196" y="67"/>
                    <a:pt x="196" y="67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04" y="56"/>
                    <a:pt x="204" y="56"/>
                    <a:pt x="204" y="56"/>
                  </a:cubicBezTo>
                  <a:cubicBezTo>
                    <a:pt x="206" y="54"/>
                    <a:pt x="206" y="54"/>
                    <a:pt x="206" y="54"/>
                  </a:cubicBezTo>
                  <a:cubicBezTo>
                    <a:pt x="207" y="54"/>
                    <a:pt x="207" y="54"/>
                    <a:pt x="207" y="54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7" y="56"/>
                    <a:pt x="207" y="56"/>
                    <a:pt x="207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4"/>
                    <a:pt x="204" y="64"/>
                    <a:pt x="204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206" y="65"/>
                    <a:pt x="206" y="65"/>
                    <a:pt x="206" y="65"/>
                  </a:cubicBezTo>
                  <a:cubicBezTo>
                    <a:pt x="205" y="65"/>
                    <a:pt x="205" y="65"/>
                    <a:pt x="205" y="65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7" y="65"/>
                    <a:pt x="207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07" y="69"/>
                    <a:pt x="207" y="69"/>
                    <a:pt x="207" y="69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1" y="71"/>
                    <a:pt x="211" y="71"/>
                    <a:pt x="211" y="71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4" y="76"/>
                    <a:pt x="204" y="76"/>
                    <a:pt x="204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5" y="77"/>
                    <a:pt x="185" y="77"/>
                    <a:pt x="185" y="7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2" y="77"/>
                    <a:pt x="182" y="77"/>
                    <a:pt x="182" y="77"/>
                  </a:cubicBezTo>
                  <a:cubicBezTo>
                    <a:pt x="181" y="77"/>
                    <a:pt x="181" y="77"/>
                    <a:pt x="181" y="77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5"/>
                    <a:pt x="176" y="75"/>
                    <a:pt x="176" y="75"/>
                  </a:cubicBezTo>
                  <a:close/>
                  <a:moveTo>
                    <a:pt x="123" y="100"/>
                  </a:moveTo>
                  <a:cubicBezTo>
                    <a:pt x="123" y="98"/>
                    <a:pt x="123" y="98"/>
                    <a:pt x="123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22" y="92"/>
                    <a:pt x="122" y="92"/>
                    <a:pt x="122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1"/>
                    <a:pt x="123" y="91"/>
                    <a:pt x="123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0"/>
                    <a:pt x="121" y="90"/>
                    <a:pt x="121" y="90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23" y="89"/>
                    <a:pt x="123" y="89"/>
                    <a:pt x="123" y="89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8"/>
                    <a:pt x="125" y="88"/>
                    <a:pt x="125" y="88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32" y="84"/>
                    <a:pt x="132" y="84"/>
                    <a:pt x="132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1" y="82"/>
                    <a:pt x="131" y="82"/>
                    <a:pt x="131" y="82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5"/>
                    <a:pt x="139" y="75"/>
                    <a:pt x="139" y="75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0"/>
                    <a:pt x="142" y="70"/>
                    <a:pt x="142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0"/>
                    <a:pt x="148" y="70"/>
                    <a:pt x="148" y="70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3" y="77"/>
                    <a:pt x="163" y="77"/>
                    <a:pt x="163" y="7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3"/>
                    <a:pt x="164" y="83"/>
                    <a:pt x="164" y="83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49" y="89"/>
                    <a:pt x="149" y="89"/>
                    <a:pt x="149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2" y="99"/>
                    <a:pt x="132" y="99"/>
                    <a:pt x="132" y="9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lose/>
                  <a:moveTo>
                    <a:pt x="236" y="88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35" y="88"/>
                    <a:pt x="235" y="88"/>
                    <a:pt x="235" y="88"/>
                  </a:cubicBezTo>
                  <a:cubicBezTo>
                    <a:pt x="236" y="88"/>
                    <a:pt x="236" y="88"/>
                    <a:pt x="236" y="88"/>
                  </a:cubicBezTo>
                  <a:close/>
                  <a:moveTo>
                    <a:pt x="227" y="88"/>
                  </a:moveTo>
                  <a:cubicBezTo>
                    <a:pt x="227" y="87"/>
                    <a:pt x="227" y="87"/>
                    <a:pt x="227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7" y="88"/>
                    <a:pt x="227" y="88"/>
                    <a:pt x="227" y="88"/>
                  </a:cubicBezTo>
                  <a:close/>
                  <a:moveTo>
                    <a:pt x="218" y="92"/>
                  </a:moveTo>
                  <a:cubicBezTo>
                    <a:pt x="219" y="93"/>
                    <a:pt x="219" y="93"/>
                    <a:pt x="219" y="93"/>
                  </a:cubicBezTo>
                  <a:cubicBezTo>
                    <a:pt x="220" y="93"/>
                    <a:pt x="220" y="93"/>
                    <a:pt x="220" y="93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3"/>
                    <a:pt x="223" y="93"/>
                    <a:pt x="223" y="93"/>
                  </a:cubicBezTo>
                  <a:cubicBezTo>
                    <a:pt x="224" y="94"/>
                    <a:pt x="224" y="94"/>
                    <a:pt x="224" y="94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6" y="92"/>
                    <a:pt x="226" y="92"/>
                    <a:pt x="226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2" y="92"/>
                    <a:pt x="222" y="92"/>
                    <a:pt x="222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8" y="92"/>
                    <a:pt x="218" y="92"/>
                    <a:pt x="218" y="92"/>
                  </a:cubicBezTo>
                  <a:close/>
                  <a:moveTo>
                    <a:pt x="214" y="120"/>
                  </a:moveTo>
                  <a:cubicBezTo>
                    <a:pt x="213" y="120"/>
                    <a:pt x="213" y="120"/>
                    <a:pt x="213" y="120"/>
                  </a:cubicBezTo>
                  <a:cubicBezTo>
                    <a:pt x="213" y="120"/>
                    <a:pt x="213" y="120"/>
                    <a:pt x="213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lose/>
                  <a:moveTo>
                    <a:pt x="208" y="120"/>
                  </a:moveTo>
                  <a:cubicBezTo>
                    <a:pt x="208" y="119"/>
                    <a:pt x="208" y="119"/>
                    <a:pt x="208" y="119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7" y="115"/>
                    <a:pt x="207" y="115"/>
                    <a:pt x="207" y="115"/>
                  </a:cubicBezTo>
                  <a:cubicBezTo>
                    <a:pt x="206" y="114"/>
                    <a:pt x="206" y="114"/>
                    <a:pt x="206" y="114"/>
                  </a:cubicBezTo>
                  <a:cubicBezTo>
                    <a:pt x="207" y="113"/>
                    <a:pt x="207" y="113"/>
                    <a:pt x="207" y="113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5" y="111"/>
                    <a:pt x="205" y="111"/>
                    <a:pt x="205" y="111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8"/>
                    <a:pt x="204" y="108"/>
                    <a:pt x="204" y="108"/>
                  </a:cubicBezTo>
                  <a:cubicBezTo>
                    <a:pt x="204" y="107"/>
                    <a:pt x="204" y="107"/>
                    <a:pt x="204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1" y="107"/>
                    <a:pt x="201" y="107"/>
                    <a:pt x="201" y="107"/>
                  </a:cubicBezTo>
                  <a:cubicBezTo>
                    <a:pt x="201" y="106"/>
                    <a:pt x="201" y="106"/>
                    <a:pt x="201" y="106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3" y="100"/>
                    <a:pt x="203" y="100"/>
                    <a:pt x="203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5" y="100"/>
                    <a:pt x="205" y="100"/>
                    <a:pt x="205" y="100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8" y="103"/>
                    <a:pt x="208" y="103"/>
                    <a:pt x="208" y="103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1" y="103"/>
                    <a:pt x="211" y="103"/>
                    <a:pt x="211" y="103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2" y="100"/>
                    <a:pt x="212" y="100"/>
                    <a:pt x="212" y="100"/>
                  </a:cubicBezTo>
                  <a:cubicBezTo>
                    <a:pt x="213" y="100"/>
                    <a:pt x="213" y="100"/>
                    <a:pt x="213" y="100"/>
                  </a:cubicBezTo>
                  <a:cubicBezTo>
                    <a:pt x="213" y="101"/>
                    <a:pt x="213" y="101"/>
                    <a:pt x="213" y="101"/>
                  </a:cubicBezTo>
                  <a:cubicBezTo>
                    <a:pt x="214" y="101"/>
                    <a:pt x="214" y="101"/>
                    <a:pt x="214" y="101"/>
                  </a:cubicBezTo>
                  <a:cubicBezTo>
                    <a:pt x="214" y="100"/>
                    <a:pt x="214" y="100"/>
                    <a:pt x="214" y="100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2" y="99"/>
                    <a:pt x="212" y="99"/>
                    <a:pt x="212" y="99"/>
                  </a:cubicBezTo>
                  <a:cubicBezTo>
                    <a:pt x="211" y="99"/>
                    <a:pt x="211" y="99"/>
                    <a:pt x="211" y="99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6"/>
                    <a:pt x="213" y="96"/>
                    <a:pt x="213" y="96"/>
                  </a:cubicBezTo>
                  <a:cubicBezTo>
                    <a:pt x="213" y="95"/>
                    <a:pt x="213" y="95"/>
                    <a:pt x="213" y="95"/>
                  </a:cubicBezTo>
                  <a:cubicBezTo>
                    <a:pt x="212" y="95"/>
                    <a:pt x="212" y="95"/>
                    <a:pt x="212" y="95"/>
                  </a:cubicBezTo>
                  <a:cubicBezTo>
                    <a:pt x="212" y="94"/>
                    <a:pt x="212" y="94"/>
                    <a:pt x="212" y="94"/>
                  </a:cubicBezTo>
                  <a:cubicBezTo>
                    <a:pt x="213" y="94"/>
                    <a:pt x="213" y="94"/>
                    <a:pt x="213" y="94"/>
                  </a:cubicBezTo>
                  <a:cubicBezTo>
                    <a:pt x="213" y="93"/>
                    <a:pt x="213" y="93"/>
                    <a:pt x="213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7" y="93"/>
                    <a:pt x="217" y="93"/>
                    <a:pt x="217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4"/>
                    <a:pt x="218" y="94"/>
                    <a:pt x="218" y="94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4"/>
                    <a:pt x="223" y="94"/>
                    <a:pt x="223" y="94"/>
                  </a:cubicBezTo>
                  <a:cubicBezTo>
                    <a:pt x="225" y="94"/>
                    <a:pt x="225" y="94"/>
                    <a:pt x="225" y="94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7"/>
                    <a:pt x="226" y="97"/>
                    <a:pt x="226" y="97"/>
                  </a:cubicBezTo>
                  <a:cubicBezTo>
                    <a:pt x="225" y="98"/>
                    <a:pt x="225" y="98"/>
                    <a:pt x="225" y="98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2" y="100"/>
                    <a:pt x="222" y="100"/>
                    <a:pt x="222" y="100"/>
                  </a:cubicBezTo>
                  <a:cubicBezTo>
                    <a:pt x="221" y="100"/>
                    <a:pt x="221" y="100"/>
                    <a:pt x="221" y="100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21" y="103"/>
                    <a:pt x="221" y="103"/>
                    <a:pt x="221" y="103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0" y="104"/>
                    <a:pt x="220" y="104"/>
                    <a:pt x="220" y="104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0" y="106"/>
                    <a:pt x="220" y="106"/>
                    <a:pt x="220" y="106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08"/>
                    <a:pt x="220" y="108"/>
                    <a:pt x="220" y="108"/>
                  </a:cubicBezTo>
                  <a:cubicBezTo>
                    <a:pt x="221" y="107"/>
                    <a:pt x="221" y="107"/>
                    <a:pt x="221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6"/>
                    <a:pt x="223" y="106"/>
                    <a:pt x="223" y="106"/>
                  </a:cubicBezTo>
                  <a:cubicBezTo>
                    <a:pt x="222" y="107"/>
                    <a:pt x="222" y="107"/>
                    <a:pt x="222" y="107"/>
                  </a:cubicBezTo>
                  <a:cubicBezTo>
                    <a:pt x="222" y="108"/>
                    <a:pt x="222" y="108"/>
                    <a:pt x="222" y="108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22" y="110"/>
                    <a:pt x="222" y="110"/>
                    <a:pt x="222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9" y="113"/>
                    <a:pt x="219" y="113"/>
                    <a:pt x="219" y="113"/>
                  </a:cubicBezTo>
                  <a:cubicBezTo>
                    <a:pt x="219" y="114"/>
                    <a:pt x="219" y="114"/>
                    <a:pt x="219" y="114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6" y="115"/>
                    <a:pt x="216" y="115"/>
                    <a:pt x="216" y="115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4" y="117"/>
                    <a:pt x="214" y="117"/>
                    <a:pt x="214" y="117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2" y="117"/>
                    <a:pt x="212" y="117"/>
                    <a:pt x="212" y="117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5"/>
                    <a:pt x="211" y="115"/>
                    <a:pt x="211" y="115"/>
                  </a:cubicBezTo>
                  <a:cubicBezTo>
                    <a:pt x="212" y="114"/>
                    <a:pt x="212" y="114"/>
                    <a:pt x="212" y="114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9" y="119"/>
                    <a:pt x="209" y="119"/>
                    <a:pt x="209" y="119"/>
                  </a:cubicBezTo>
                  <a:cubicBezTo>
                    <a:pt x="209" y="119"/>
                    <a:pt x="208" y="120"/>
                    <a:pt x="208" y="120"/>
                  </a:cubicBezTo>
                  <a:close/>
                  <a:moveTo>
                    <a:pt x="223" y="101"/>
                  </a:moveTo>
                  <a:cubicBezTo>
                    <a:pt x="223" y="101"/>
                    <a:pt x="223" y="101"/>
                    <a:pt x="223" y="101"/>
                  </a:cubicBezTo>
                  <a:cubicBezTo>
                    <a:pt x="223" y="101"/>
                    <a:pt x="223" y="101"/>
                    <a:pt x="223" y="101"/>
                  </a:cubicBezTo>
                  <a:cubicBezTo>
                    <a:pt x="224" y="101"/>
                    <a:pt x="224" y="101"/>
                    <a:pt x="224" y="101"/>
                  </a:cubicBezTo>
                  <a:cubicBezTo>
                    <a:pt x="223" y="101"/>
                    <a:pt x="223" y="101"/>
                    <a:pt x="223" y="101"/>
                  </a:cubicBezTo>
                  <a:close/>
                  <a:moveTo>
                    <a:pt x="222" y="104"/>
                  </a:moveTo>
                  <a:cubicBezTo>
                    <a:pt x="223" y="104"/>
                    <a:pt x="223" y="104"/>
                    <a:pt x="223" y="10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4"/>
                    <a:pt x="222" y="104"/>
                    <a:pt x="222" y="104"/>
                  </a:cubicBezTo>
                  <a:cubicBezTo>
                    <a:pt x="222" y="104"/>
                    <a:pt x="222" y="104"/>
                    <a:pt x="222" y="104"/>
                  </a:cubicBezTo>
                  <a:close/>
                  <a:moveTo>
                    <a:pt x="222" y="106"/>
                  </a:move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5"/>
                  </a:cubicBezTo>
                  <a:cubicBezTo>
                    <a:pt x="222" y="105"/>
                    <a:pt x="222" y="105"/>
                    <a:pt x="22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2" y="106"/>
                    <a:pt x="222" y="106"/>
                    <a:pt x="222" y="106"/>
                  </a:cubicBezTo>
                  <a:close/>
                  <a:moveTo>
                    <a:pt x="188" y="89"/>
                  </a:moveTo>
                  <a:cubicBezTo>
                    <a:pt x="188" y="89"/>
                    <a:pt x="188" y="89"/>
                    <a:pt x="188" y="89"/>
                  </a:cubicBezTo>
                  <a:cubicBezTo>
                    <a:pt x="188" y="90"/>
                    <a:pt x="188" y="90"/>
                    <a:pt x="188" y="90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89"/>
                    <a:pt x="188" y="89"/>
                    <a:pt x="188" y="89"/>
                  </a:cubicBezTo>
                  <a:close/>
                  <a:moveTo>
                    <a:pt x="194" y="99"/>
                  </a:moveTo>
                  <a:cubicBezTo>
                    <a:pt x="193" y="98"/>
                    <a:pt x="193" y="98"/>
                    <a:pt x="193" y="98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89"/>
                    <a:pt x="194" y="89"/>
                    <a:pt x="194" y="89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01" y="93"/>
                    <a:pt x="201" y="93"/>
                    <a:pt x="201" y="93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0" y="94"/>
                    <a:pt x="200" y="94"/>
                    <a:pt x="200" y="94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196" y="97"/>
                    <a:pt x="196" y="97"/>
                    <a:pt x="196" y="97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99"/>
                    <a:pt x="194" y="99"/>
                    <a:pt x="194" y="99"/>
                  </a:cubicBezTo>
                  <a:cubicBezTo>
                    <a:pt x="194" y="99"/>
                    <a:pt x="194" y="99"/>
                    <a:pt x="194" y="99"/>
                  </a:cubicBezTo>
                  <a:close/>
                  <a:moveTo>
                    <a:pt x="226" y="115"/>
                  </a:moveTo>
                  <a:cubicBezTo>
                    <a:pt x="224" y="114"/>
                    <a:pt x="224" y="114"/>
                    <a:pt x="224" y="114"/>
                  </a:cubicBezTo>
                  <a:cubicBezTo>
                    <a:pt x="224" y="114"/>
                    <a:pt x="224" y="114"/>
                    <a:pt x="224" y="114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2"/>
                    <a:pt x="223" y="112"/>
                    <a:pt x="223" y="112"/>
                  </a:cubicBezTo>
                  <a:cubicBezTo>
                    <a:pt x="224" y="111"/>
                    <a:pt x="224" y="111"/>
                    <a:pt x="224" y="111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8"/>
                    <a:pt x="225" y="108"/>
                    <a:pt x="225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7"/>
                    <a:pt x="225" y="107"/>
                    <a:pt x="225" y="107"/>
                  </a:cubicBezTo>
                  <a:cubicBezTo>
                    <a:pt x="225" y="106"/>
                    <a:pt x="225" y="106"/>
                    <a:pt x="225" y="106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8" y="101"/>
                    <a:pt x="228" y="101"/>
                    <a:pt x="228" y="101"/>
                  </a:cubicBezTo>
                  <a:cubicBezTo>
                    <a:pt x="229" y="100"/>
                    <a:pt x="229" y="100"/>
                    <a:pt x="229" y="100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30" y="99"/>
                    <a:pt x="230" y="99"/>
                    <a:pt x="230" y="99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7"/>
                    <a:pt x="230" y="97"/>
                    <a:pt x="230" y="97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33" y="99"/>
                    <a:pt x="233" y="99"/>
                    <a:pt x="233" y="99"/>
                  </a:cubicBezTo>
                  <a:cubicBezTo>
                    <a:pt x="233" y="98"/>
                    <a:pt x="233" y="98"/>
                    <a:pt x="233" y="98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3" y="97"/>
                    <a:pt x="233" y="97"/>
                    <a:pt x="233" y="97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3" y="95"/>
                    <a:pt x="233" y="95"/>
                    <a:pt x="233" y="95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8" y="94"/>
                    <a:pt x="238" y="94"/>
                    <a:pt x="238" y="94"/>
                  </a:cubicBezTo>
                  <a:cubicBezTo>
                    <a:pt x="238" y="95"/>
                    <a:pt x="238" y="95"/>
                    <a:pt x="238" y="95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5"/>
                    <a:pt x="240" y="95"/>
                    <a:pt x="240" y="95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2" y="97"/>
                    <a:pt x="242" y="97"/>
                    <a:pt x="242" y="97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5" y="97"/>
                    <a:pt x="245" y="97"/>
                    <a:pt x="245" y="97"/>
                  </a:cubicBezTo>
                  <a:cubicBezTo>
                    <a:pt x="247" y="98"/>
                    <a:pt x="247" y="98"/>
                    <a:pt x="247" y="98"/>
                  </a:cubicBezTo>
                  <a:cubicBezTo>
                    <a:pt x="248" y="98"/>
                    <a:pt x="248" y="98"/>
                    <a:pt x="248" y="98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9" y="100"/>
                    <a:pt x="249" y="100"/>
                    <a:pt x="249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7" y="101"/>
                    <a:pt x="247" y="101"/>
                    <a:pt x="247" y="101"/>
                  </a:cubicBezTo>
                  <a:cubicBezTo>
                    <a:pt x="246" y="102"/>
                    <a:pt x="246" y="102"/>
                    <a:pt x="246" y="102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7"/>
                    <a:pt x="241" y="107"/>
                    <a:pt x="241" y="107"/>
                  </a:cubicBezTo>
                  <a:cubicBezTo>
                    <a:pt x="239" y="108"/>
                    <a:pt x="239" y="108"/>
                    <a:pt x="239" y="108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1" y="110"/>
                    <a:pt x="231" y="110"/>
                    <a:pt x="231" y="110"/>
                  </a:cubicBezTo>
                  <a:cubicBezTo>
                    <a:pt x="231" y="111"/>
                    <a:pt x="231" y="111"/>
                    <a:pt x="231" y="111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29" y="113"/>
                    <a:pt x="229" y="113"/>
                    <a:pt x="229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226" y="115"/>
                    <a:pt x="226" y="115"/>
                  </a:cubicBezTo>
                  <a:close/>
                  <a:moveTo>
                    <a:pt x="280" y="119"/>
                  </a:moveTo>
                  <a:cubicBezTo>
                    <a:pt x="279" y="118"/>
                    <a:pt x="279" y="118"/>
                    <a:pt x="279" y="118"/>
                  </a:cubicBezTo>
                  <a:cubicBezTo>
                    <a:pt x="278" y="118"/>
                    <a:pt x="278" y="118"/>
                    <a:pt x="278" y="118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7"/>
                    <a:pt x="277" y="117"/>
                    <a:pt x="277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5"/>
                    <a:pt x="277" y="115"/>
                    <a:pt x="277" y="115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0"/>
                    <a:pt x="277" y="110"/>
                    <a:pt x="277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79" y="108"/>
                    <a:pt x="279" y="108"/>
                    <a:pt x="279" y="108"/>
                  </a:cubicBezTo>
                  <a:cubicBezTo>
                    <a:pt x="279" y="107"/>
                    <a:pt x="279" y="107"/>
                    <a:pt x="279" y="107"/>
                  </a:cubicBezTo>
                  <a:cubicBezTo>
                    <a:pt x="280" y="107"/>
                    <a:pt x="280" y="107"/>
                    <a:pt x="280" y="107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2" y="109"/>
                    <a:pt x="282" y="109"/>
                    <a:pt x="282" y="109"/>
                  </a:cubicBezTo>
                  <a:cubicBezTo>
                    <a:pt x="283" y="109"/>
                    <a:pt x="283" y="109"/>
                    <a:pt x="283" y="109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284" y="109"/>
                    <a:pt x="284" y="109"/>
                    <a:pt x="284" y="109"/>
                  </a:cubicBezTo>
                  <a:cubicBezTo>
                    <a:pt x="286" y="110"/>
                    <a:pt x="286" y="110"/>
                    <a:pt x="286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8" y="111"/>
                    <a:pt x="288" y="111"/>
                    <a:pt x="288" y="111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3"/>
                    <a:pt x="289" y="113"/>
                    <a:pt x="289" y="113"/>
                  </a:cubicBezTo>
                  <a:cubicBezTo>
                    <a:pt x="289" y="114"/>
                    <a:pt x="289" y="114"/>
                    <a:pt x="289" y="114"/>
                  </a:cubicBezTo>
                  <a:cubicBezTo>
                    <a:pt x="290" y="114"/>
                    <a:pt x="290" y="114"/>
                    <a:pt x="290" y="114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8"/>
                    <a:pt x="290" y="118"/>
                    <a:pt x="290" y="11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5" y="118"/>
                    <a:pt x="285" y="118"/>
                    <a:pt x="285" y="118"/>
                  </a:cubicBezTo>
                  <a:cubicBezTo>
                    <a:pt x="284" y="118"/>
                    <a:pt x="284" y="118"/>
                    <a:pt x="284" y="118"/>
                  </a:cubicBezTo>
                  <a:cubicBezTo>
                    <a:pt x="284" y="117"/>
                    <a:pt x="284" y="117"/>
                    <a:pt x="284" y="117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1" y="119"/>
                    <a:pt x="281" y="119"/>
                    <a:pt x="281" y="119"/>
                  </a:cubicBezTo>
                  <a:cubicBezTo>
                    <a:pt x="280" y="119"/>
                    <a:pt x="280" y="119"/>
                    <a:pt x="280" y="119"/>
                  </a:cubicBezTo>
                  <a:close/>
                  <a:moveTo>
                    <a:pt x="275" y="120"/>
                  </a:moveTo>
                  <a:cubicBezTo>
                    <a:pt x="275" y="119"/>
                    <a:pt x="275" y="119"/>
                    <a:pt x="275" y="119"/>
                  </a:cubicBezTo>
                  <a:cubicBezTo>
                    <a:pt x="275" y="119"/>
                    <a:pt x="275" y="119"/>
                    <a:pt x="275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5" y="120"/>
                    <a:pt x="275" y="120"/>
                    <a:pt x="275" y="120"/>
                  </a:cubicBezTo>
                  <a:close/>
                  <a:moveTo>
                    <a:pt x="276" y="121"/>
                  </a:moveTo>
                  <a:cubicBezTo>
                    <a:pt x="276" y="120"/>
                    <a:pt x="276" y="120"/>
                    <a:pt x="276" y="120"/>
                  </a:cubicBezTo>
                  <a:cubicBezTo>
                    <a:pt x="276" y="120"/>
                    <a:pt x="276" y="120"/>
                    <a:pt x="276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6" y="121"/>
                    <a:pt x="276" y="121"/>
                    <a:pt x="276" y="121"/>
                  </a:cubicBezTo>
                  <a:close/>
                  <a:moveTo>
                    <a:pt x="279" y="121"/>
                  </a:move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9" y="120"/>
                    <a:pt x="279" y="120"/>
                    <a:pt x="279" y="120"/>
                  </a:cubicBezTo>
                  <a:cubicBezTo>
                    <a:pt x="279" y="121"/>
                    <a:pt x="279" y="121"/>
                    <a:pt x="279" y="121"/>
                  </a:cubicBezTo>
                  <a:close/>
                  <a:moveTo>
                    <a:pt x="224" y="138"/>
                  </a:move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8"/>
                    <a:pt x="224" y="138"/>
                    <a:pt x="224" y="138"/>
                  </a:cubicBezTo>
                  <a:close/>
                  <a:moveTo>
                    <a:pt x="226" y="142"/>
                  </a:moveTo>
                  <a:cubicBezTo>
                    <a:pt x="226" y="143"/>
                    <a:pt x="226" y="143"/>
                    <a:pt x="226" y="143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26" y="142"/>
                  </a:moveTo>
                  <a:cubicBezTo>
                    <a:pt x="225" y="142"/>
                    <a:pt x="225" y="142"/>
                    <a:pt x="225" y="142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43" y="139"/>
                  </a:moveTo>
                  <a:cubicBezTo>
                    <a:pt x="242" y="139"/>
                    <a:pt x="242" y="139"/>
                    <a:pt x="242" y="139"/>
                  </a:cubicBezTo>
                  <a:cubicBezTo>
                    <a:pt x="242" y="138"/>
                    <a:pt x="242" y="138"/>
                    <a:pt x="242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9"/>
                    <a:pt x="243" y="139"/>
                    <a:pt x="243" y="139"/>
                  </a:cubicBezTo>
                  <a:close/>
                  <a:moveTo>
                    <a:pt x="252" y="142"/>
                  </a:moveTo>
                  <a:cubicBezTo>
                    <a:pt x="252" y="142"/>
                    <a:pt x="252" y="142"/>
                    <a:pt x="252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2" y="142"/>
                    <a:pt x="252" y="142"/>
                    <a:pt x="252" y="142"/>
                  </a:cubicBezTo>
                  <a:close/>
                  <a:moveTo>
                    <a:pt x="253" y="142"/>
                  </a:moveTo>
                  <a:cubicBezTo>
                    <a:pt x="254" y="143"/>
                    <a:pt x="254" y="143"/>
                    <a:pt x="254" y="143"/>
                  </a:cubicBezTo>
                  <a:cubicBezTo>
                    <a:pt x="254" y="142"/>
                    <a:pt x="254" y="142"/>
                    <a:pt x="254" y="142"/>
                  </a:cubicBezTo>
                  <a:cubicBezTo>
                    <a:pt x="253" y="142"/>
                    <a:pt x="253" y="142"/>
                    <a:pt x="253" y="142"/>
                  </a:cubicBezTo>
                  <a:close/>
                  <a:moveTo>
                    <a:pt x="255" y="143"/>
                  </a:moveTo>
                  <a:cubicBezTo>
                    <a:pt x="255" y="143"/>
                    <a:pt x="255" y="143"/>
                    <a:pt x="255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3"/>
                    <a:pt x="255" y="143"/>
                    <a:pt x="255" y="143"/>
                  </a:cubicBezTo>
                  <a:close/>
                  <a:moveTo>
                    <a:pt x="265" y="155"/>
                  </a:moveTo>
                  <a:cubicBezTo>
                    <a:pt x="265" y="155"/>
                    <a:pt x="265" y="155"/>
                    <a:pt x="265" y="155"/>
                  </a:cubicBezTo>
                  <a:cubicBezTo>
                    <a:pt x="265" y="155"/>
                    <a:pt x="265" y="155"/>
                    <a:pt x="265" y="155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6" y="154"/>
                    <a:pt x="266" y="154"/>
                    <a:pt x="266" y="154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5" y="155"/>
                    <a:pt x="265" y="155"/>
                    <a:pt x="265" y="155"/>
                  </a:cubicBezTo>
                  <a:close/>
                  <a:moveTo>
                    <a:pt x="264" y="158"/>
                  </a:moveTo>
                  <a:cubicBezTo>
                    <a:pt x="264" y="157"/>
                    <a:pt x="264" y="157"/>
                    <a:pt x="264" y="157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5" y="156"/>
                    <a:pt x="265" y="156"/>
                    <a:pt x="265" y="156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4" y="158"/>
                    <a:pt x="264" y="158"/>
                    <a:pt x="264" y="158"/>
                  </a:cubicBezTo>
                  <a:close/>
                  <a:moveTo>
                    <a:pt x="258" y="146"/>
                  </a:moveTo>
                  <a:cubicBezTo>
                    <a:pt x="258" y="145"/>
                    <a:pt x="258" y="145"/>
                    <a:pt x="258" y="145"/>
                  </a:cubicBezTo>
                  <a:cubicBezTo>
                    <a:pt x="258" y="145"/>
                    <a:pt x="258" y="145"/>
                    <a:pt x="258" y="145"/>
                  </a:cubicBezTo>
                  <a:cubicBezTo>
                    <a:pt x="258" y="146"/>
                    <a:pt x="258" y="146"/>
                    <a:pt x="258" y="146"/>
                  </a:cubicBezTo>
                  <a:close/>
                  <a:moveTo>
                    <a:pt x="257" y="146"/>
                  </a:moveTo>
                  <a:cubicBezTo>
                    <a:pt x="256" y="145"/>
                    <a:pt x="256" y="145"/>
                    <a:pt x="256" y="145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57" y="146"/>
                  </a:moveTo>
                  <a:cubicBezTo>
                    <a:pt x="257" y="147"/>
                    <a:pt x="257" y="147"/>
                    <a:pt x="257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63" y="144"/>
                  </a:moveTo>
                  <a:cubicBezTo>
                    <a:pt x="263" y="144"/>
                    <a:pt x="263" y="144"/>
                    <a:pt x="263" y="144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5" y="145"/>
                    <a:pt x="265" y="145"/>
                    <a:pt x="265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5" y="144"/>
                    <a:pt x="265" y="144"/>
                    <a:pt x="265" y="144"/>
                  </a:cubicBezTo>
                  <a:cubicBezTo>
                    <a:pt x="264" y="144"/>
                    <a:pt x="264" y="144"/>
                    <a:pt x="264" y="144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3" y="144"/>
                    <a:pt x="263" y="144"/>
                    <a:pt x="263" y="144"/>
                  </a:cubicBezTo>
                  <a:close/>
                  <a:moveTo>
                    <a:pt x="273" y="144"/>
                  </a:moveTo>
                  <a:cubicBezTo>
                    <a:pt x="273" y="143"/>
                    <a:pt x="273" y="143"/>
                    <a:pt x="273" y="143"/>
                  </a:cubicBezTo>
                  <a:cubicBezTo>
                    <a:pt x="273" y="143"/>
                    <a:pt x="273" y="143"/>
                    <a:pt x="273" y="143"/>
                  </a:cubicBezTo>
                  <a:cubicBezTo>
                    <a:pt x="273" y="144"/>
                    <a:pt x="273" y="144"/>
                    <a:pt x="273" y="144"/>
                  </a:cubicBezTo>
                  <a:cubicBezTo>
                    <a:pt x="273" y="144"/>
                    <a:pt x="273" y="144"/>
                    <a:pt x="273" y="144"/>
                  </a:cubicBezTo>
                  <a:close/>
                  <a:moveTo>
                    <a:pt x="269" y="147"/>
                  </a:moveTo>
                  <a:cubicBezTo>
                    <a:pt x="270" y="147"/>
                    <a:pt x="270" y="147"/>
                    <a:pt x="270" y="147"/>
                  </a:cubicBezTo>
                  <a:cubicBezTo>
                    <a:pt x="270" y="146"/>
                    <a:pt x="270" y="146"/>
                    <a:pt x="270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1" y="147"/>
                    <a:pt x="271" y="147"/>
                    <a:pt x="271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9" y="147"/>
                    <a:pt x="269" y="147"/>
                    <a:pt x="269" y="147"/>
                  </a:cubicBezTo>
                  <a:close/>
                  <a:moveTo>
                    <a:pt x="266" y="152"/>
                  </a:moveTo>
                  <a:cubicBezTo>
                    <a:pt x="268" y="151"/>
                    <a:pt x="268" y="151"/>
                    <a:pt x="268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9"/>
                    <a:pt x="270" y="149"/>
                    <a:pt x="270" y="149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9"/>
                    <a:pt x="269" y="149"/>
                    <a:pt x="269" y="149"/>
                  </a:cubicBezTo>
                  <a:cubicBezTo>
                    <a:pt x="268" y="149"/>
                    <a:pt x="268" y="149"/>
                    <a:pt x="268" y="149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6" y="150"/>
                    <a:pt x="266" y="150"/>
                    <a:pt x="266" y="150"/>
                  </a:cubicBezTo>
                  <a:cubicBezTo>
                    <a:pt x="265" y="150"/>
                    <a:pt x="265" y="150"/>
                    <a:pt x="265" y="150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4" y="152"/>
                    <a:pt x="264" y="152"/>
                    <a:pt x="264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6" y="152"/>
                    <a:pt x="266" y="152"/>
                    <a:pt x="266" y="152"/>
                  </a:cubicBezTo>
                  <a:close/>
                  <a:moveTo>
                    <a:pt x="273" y="152"/>
                  </a:moveTo>
                  <a:cubicBezTo>
                    <a:pt x="273" y="150"/>
                    <a:pt x="273" y="150"/>
                    <a:pt x="273" y="150"/>
                  </a:cubicBezTo>
                  <a:cubicBezTo>
                    <a:pt x="273" y="150"/>
                    <a:pt x="273" y="150"/>
                    <a:pt x="273" y="150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5" y="149"/>
                    <a:pt x="275" y="149"/>
                    <a:pt x="275" y="149"/>
                  </a:cubicBezTo>
                  <a:cubicBezTo>
                    <a:pt x="275" y="150"/>
                    <a:pt x="275" y="150"/>
                    <a:pt x="275" y="150"/>
                  </a:cubicBezTo>
                  <a:cubicBezTo>
                    <a:pt x="275" y="151"/>
                    <a:pt x="275" y="151"/>
                    <a:pt x="275" y="151"/>
                  </a:cubicBezTo>
                  <a:cubicBezTo>
                    <a:pt x="274" y="151"/>
                    <a:pt x="274" y="151"/>
                    <a:pt x="274" y="151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3" y="152"/>
                    <a:pt x="273" y="152"/>
                    <a:pt x="273" y="152"/>
                  </a:cubicBezTo>
                  <a:close/>
                  <a:moveTo>
                    <a:pt x="279" y="158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79" y="156"/>
                    <a:pt x="279" y="156"/>
                    <a:pt x="279" y="156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6"/>
                    <a:pt x="278" y="156"/>
                    <a:pt x="278" y="156"/>
                  </a:cubicBezTo>
                  <a:cubicBezTo>
                    <a:pt x="278" y="157"/>
                    <a:pt x="278" y="157"/>
                    <a:pt x="278" y="157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9" y="158"/>
                    <a:pt x="279" y="158"/>
                    <a:pt x="279" y="158"/>
                  </a:cubicBezTo>
                  <a:cubicBezTo>
                    <a:pt x="279" y="158"/>
                    <a:pt x="279" y="158"/>
                    <a:pt x="279" y="158"/>
                  </a:cubicBezTo>
                  <a:close/>
                  <a:moveTo>
                    <a:pt x="280" y="157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80" y="157"/>
                    <a:pt x="280" y="157"/>
                    <a:pt x="280" y="157"/>
                  </a:cubicBezTo>
                  <a:close/>
                  <a:moveTo>
                    <a:pt x="281" y="159"/>
                  </a:moveTo>
                  <a:cubicBezTo>
                    <a:pt x="280" y="159"/>
                    <a:pt x="280" y="159"/>
                    <a:pt x="280" y="159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81" y="159"/>
                    <a:pt x="281" y="159"/>
                    <a:pt x="281" y="159"/>
                  </a:cubicBezTo>
                  <a:close/>
                  <a:moveTo>
                    <a:pt x="278" y="161"/>
                  </a:moveTo>
                  <a:cubicBezTo>
                    <a:pt x="278" y="161"/>
                    <a:pt x="278" y="161"/>
                    <a:pt x="278" y="161"/>
                  </a:cubicBezTo>
                  <a:cubicBezTo>
                    <a:pt x="278" y="162"/>
                    <a:pt x="278" y="162"/>
                    <a:pt x="278" y="162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9" y="163"/>
                    <a:pt x="279" y="163"/>
                    <a:pt x="279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1" y="163"/>
                    <a:pt x="281" y="163"/>
                    <a:pt x="281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0"/>
                    <a:pt x="280" y="160"/>
                    <a:pt x="280" y="160"/>
                  </a:cubicBezTo>
                  <a:cubicBezTo>
                    <a:pt x="279" y="160"/>
                    <a:pt x="279" y="160"/>
                    <a:pt x="279" y="160"/>
                  </a:cubicBezTo>
                  <a:cubicBezTo>
                    <a:pt x="279" y="161"/>
                    <a:pt x="279" y="161"/>
                    <a:pt x="279" y="161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8" y="161"/>
                    <a:pt x="278" y="161"/>
                    <a:pt x="278" y="161"/>
                  </a:cubicBezTo>
                  <a:close/>
                  <a:moveTo>
                    <a:pt x="255" y="190"/>
                  </a:move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5" y="190"/>
                    <a:pt x="255" y="190"/>
                    <a:pt x="255" y="190"/>
                  </a:cubicBezTo>
                  <a:cubicBezTo>
                    <a:pt x="255" y="190"/>
                    <a:pt x="255" y="190"/>
                    <a:pt x="255" y="190"/>
                  </a:cubicBezTo>
                  <a:close/>
                  <a:moveTo>
                    <a:pt x="242" y="171"/>
                  </a:moveTo>
                  <a:cubicBezTo>
                    <a:pt x="242" y="171"/>
                    <a:pt x="242" y="171"/>
                    <a:pt x="242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lose/>
                  <a:moveTo>
                    <a:pt x="239" y="175"/>
                  </a:moveTo>
                  <a:cubicBezTo>
                    <a:pt x="239" y="175"/>
                    <a:pt x="239" y="175"/>
                    <a:pt x="239" y="175"/>
                  </a:cubicBezTo>
                  <a:cubicBezTo>
                    <a:pt x="238" y="174"/>
                    <a:pt x="238" y="174"/>
                    <a:pt x="238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9" y="173"/>
                    <a:pt x="239" y="173"/>
                    <a:pt x="239" y="173"/>
                  </a:cubicBezTo>
                  <a:cubicBezTo>
                    <a:pt x="239" y="174"/>
                    <a:pt x="239" y="174"/>
                    <a:pt x="239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39" y="175"/>
                    <a:pt x="239" y="175"/>
                    <a:pt x="239" y="175"/>
                  </a:cubicBezTo>
                  <a:cubicBezTo>
                    <a:pt x="239" y="175"/>
                    <a:pt x="239" y="175"/>
                    <a:pt x="239" y="175"/>
                  </a:cubicBezTo>
                  <a:close/>
                  <a:moveTo>
                    <a:pt x="234" y="175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5" y="172"/>
                    <a:pt x="235" y="172"/>
                    <a:pt x="235" y="172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5" y="173"/>
                    <a:pt x="235" y="173"/>
                    <a:pt x="235" y="173"/>
                  </a:cubicBezTo>
                  <a:cubicBezTo>
                    <a:pt x="234" y="175"/>
                    <a:pt x="234" y="175"/>
                    <a:pt x="234" y="175"/>
                  </a:cubicBezTo>
                  <a:cubicBezTo>
                    <a:pt x="234" y="175"/>
                    <a:pt x="234" y="175"/>
                    <a:pt x="234" y="175"/>
                  </a:cubicBezTo>
                  <a:close/>
                  <a:moveTo>
                    <a:pt x="233" y="156"/>
                  </a:moveTo>
                  <a:cubicBezTo>
                    <a:pt x="233" y="157"/>
                    <a:pt x="233" y="157"/>
                    <a:pt x="233" y="157"/>
                  </a:cubicBezTo>
                  <a:cubicBezTo>
                    <a:pt x="233" y="157"/>
                    <a:pt x="233" y="157"/>
                    <a:pt x="233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233" y="156"/>
                  </a:move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6" y="153"/>
                    <a:pt x="236" y="153"/>
                    <a:pt x="236" y="153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191" y="148"/>
                  </a:move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8"/>
                    <a:pt x="191" y="148"/>
                    <a:pt x="191" y="148"/>
                  </a:cubicBezTo>
                  <a:close/>
                  <a:moveTo>
                    <a:pt x="155" y="138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5" y="138"/>
                    <a:pt x="155" y="138"/>
                    <a:pt x="155" y="138"/>
                  </a:cubicBezTo>
                  <a:close/>
                  <a:moveTo>
                    <a:pt x="152" y="140"/>
                  </a:moveTo>
                  <a:cubicBezTo>
                    <a:pt x="153" y="140"/>
                    <a:pt x="153" y="140"/>
                    <a:pt x="153" y="140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40"/>
                    <a:pt x="152" y="140"/>
                    <a:pt x="152" y="140"/>
                  </a:cubicBezTo>
                  <a:close/>
                  <a:moveTo>
                    <a:pt x="153" y="142"/>
                  </a:move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lose/>
                  <a:moveTo>
                    <a:pt x="153" y="143"/>
                  </a:move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3" y="143"/>
                    <a:pt x="153" y="143"/>
                    <a:pt x="153" y="143"/>
                  </a:cubicBezTo>
                  <a:close/>
                  <a:moveTo>
                    <a:pt x="154" y="145"/>
                  </a:moveTo>
                  <a:cubicBezTo>
                    <a:pt x="155" y="146"/>
                    <a:pt x="155" y="146"/>
                    <a:pt x="155" y="146"/>
                  </a:cubicBezTo>
                  <a:cubicBezTo>
                    <a:pt x="155" y="146"/>
                    <a:pt x="155" y="146"/>
                    <a:pt x="155" y="146"/>
                  </a:cubicBezTo>
                  <a:cubicBezTo>
                    <a:pt x="156" y="145"/>
                    <a:pt x="156" y="145"/>
                    <a:pt x="156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4" y="145"/>
                    <a:pt x="154" y="145"/>
                    <a:pt x="154" y="145"/>
                  </a:cubicBezTo>
                  <a:close/>
                  <a:moveTo>
                    <a:pt x="153" y="149"/>
                  </a:moveTo>
                  <a:cubicBezTo>
                    <a:pt x="153" y="148"/>
                    <a:pt x="153" y="148"/>
                    <a:pt x="153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4" y="146"/>
                    <a:pt x="154" y="146"/>
                    <a:pt x="154" y="146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3" y="149"/>
                    <a:pt x="153" y="149"/>
                    <a:pt x="153" y="149"/>
                  </a:cubicBezTo>
                  <a:close/>
                  <a:moveTo>
                    <a:pt x="186" y="131"/>
                  </a:move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lose/>
                  <a:moveTo>
                    <a:pt x="197" y="125"/>
                  </a:moveTo>
                  <a:cubicBezTo>
                    <a:pt x="197" y="124"/>
                    <a:pt x="197" y="124"/>
                    <a:pt x="197" y="124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7" y="125"/>
                    <a:pt x="197" y="125"/>
                    <a:pt x="197" y="125"/>
                  </a:cubicBezTo>
                  <a:cubicBezTo>
                    <a:pt x="197" y="125"/>
                    <a:pt x="197" y="125"/>
                    <a:pt x="197" y="125"/>
                  </a:cubicBezTo>
                  <a:close/>
                  <a:moveTo>
                    <a:pt x="185" y="137"/>
                  </a:moveTo>
                  <a:cubicBezTo>
                    <a:pt x="185" y="137"/>
                    <a:pt x="185" y="137"/>
                    <a:pt x="185" y="137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5" y="135"/>
                    <a:pt x="185" y="135"/>
                    <a:pt x="185" y="135"/>
                  </a:cubicBezTo>
                  <a:cubicBezTo>
                    <a:pt x="185" y="134"/>
                    <a:pt x="185" y="134"/>
                    <a:pt x="185" y="134"/>
                  </a:cubicBezTo>
                  <a:cubicBezTo>
                    <a:pt x="185" y="133"/>
                    <a:pt x="185" y="133"/>
                    <a:pt x="185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3" y="131"/>
                    <a:pt x="183" y="131"/>
                    <a:pt x="183" y="131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8" y="129"/>
                    <a:pt x="188" y="129"/>
                    <a:pt x="188" y="129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9" y="131"/>
                    <a:pt x="189" y="131"/>
                    <a:pt x="189" y="131"/>
                  </a:cubicBezTo>
                  <a:cubicBezTo>
                    <a:pt x="189" y="130"/>
                    <a:pt x="189" y="130"/>
                    <a:pt x="189" y="130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90" y="131"/>
                    <a:pt x="190" y="131"/>
                    <a:pt x="190" y="131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7" y="121"/>
                    <a:pt x="187" y="121"/>
                    <a:pt x="187" y="121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5" y="117"/>
                    <a:pt x="185" y="117"/>
                    <a:pt x="185" y="117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6" y="114"/>
                    <a:pt x="186" y="114"/>
                    <a:pt x="186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88" y="109"/>
                    <a:pt x="188" y="109"/>
                    <a:pt x="188" y="109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90" y="103"/>
                    <a:pt x="190" y="103"/>
                    <a:pt x="190" y="103"/>
                  </a:cubicBezTo>
                  <a:cubicBezTo>
                    <a:pt x="191" y="103"/>
                    <a:pt x="191" y="103"/>
                    <a:pt x="191" y="103"/>
                  </a:cubicBezTo>
                  <a:cubicBezTo>
                    <a:pt x="191" y="102"/>
                    <a:pt x="191" y="102"/>
                    <a:pt x="191" y="102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3" y="99"/>
                    <a:pt x="193" y="99"/>
                    <a:pt x="193" y="99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3"/>
                    <a:pt x="191" y="93"/>
                    <a:pt x="191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6" y="92"/>
                    <a:pt x="186" y="92"/>
                    <a:pt x="186" y="92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1" y="104"/>
                    <a:pt x="181" y="104"/>
                    <a:pt x="181" y="104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9" y="109"/>
                    <a:pt x="179" y="109"/>
                    <a:pt x="179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8" y="102"/>
                    <a:pt x="178" y="102"/>
                    <a:pt x="178" y="102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5"/>
                    <a:pt x="178" y="95"/>
                  </a:cubicBezTo>
                  <a:cubicBezTo>
                    <a:pt x="177" y="94"/>
                    <a:pt x="177" y="94"/>
                    <a:pt x="177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5"/>
                    <a:pt x="176" y="95"/>
                    <a:pt x="176" y="95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5" y="97"/>
                    <a:pt x="175" y="97"/>
                    <a:pt x="175" y="97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2" y="98"/>
                    <a:pt x="172" y="98"/>
                    <a:pt x="172" y="98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7" y="99"/>
                    <a:pt x="167" y="99"/>
                    <a:pt x="167" y="99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9" y="98"/>
                    <a:pt x="169" y="98"/>
                    <a:pt x="169" y="98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4"/>
                    <a:pt x="165" y="94"/>
                    <a:pt x="165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3" y="94"/>
                    <a:pt x="163" y="94"/>
                    <a:pt x="163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66" y="89"/>
                    <a:pt x="166" y="89"/>
                    <a:pt x="166" y="89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49" y="91"/>
                    <a:pt x="149" y="91"/>
                    <a:pt x="149" y="91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6"/>
                    <a:pt x="141" y="96"/>
                    <a:pt x="141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7" y="102"/>
                    <a:pt x="147" y="102"/>
                    <a:pt x="147" y="102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43" y="104"/>
                    <a:pt x="143" y="104"/>
                    <a:pt x="143" y="104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7"/>
                    <a:pt x="156" y="117"/>
                    <a:pt x="156" y="117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8" y="118"/>
                    <a:pt x="158" y="118"/>
                    <a:pt x="158" y="118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7" y="119"/>
                    <a:pt x="157" y="119"/>
                    <a:pt x="157" y="119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5" y="117"/>
                    <a:pt x="135" y="117"/>
                    <a:pt x="135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2" y="132"/>
                    <a:pt x="142" y="132"/>
                    <a:pt x="142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6" y="132"/>
                    <a:pt x="166" y="132"/>
                    <a:pt x="166" y="132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70" y="129"/>
                    <a:pt x="170" y="129"/>
                    <a:pt x="170" y="129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5"/>
                    <a:pt x="173" y="135"/>
                    <a:pt x="173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6"/>
                    <a:pt x="174" y="136"/>
                    <a:pt x="174" y="136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7"/>
                    <a:pt x="175" y="137"/>
                    <a:pt x="175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8" y="137"/>
                    <a:pt x="178" y="137"/>
                    <a:pt x="178" y="137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9" y="138"/>
                    <a:pt x="179" y="138"/>
                    <a:pt x="179" y="138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2" y="137"/>
                    <a:pt x="182" y="137"/>
                    <a:pt x="182" y="137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5" y="137"/>
                    <a:pt x="185" y="137"/>
                    <a:pt x="185" y="137"/>
                  </a:cubicBezTo>
                  <a:close/>
                  <a:moveTo>
                    <a:pt x="267" y="165"/>
                  </a:moveTo>
                  <a:cubicBezTo>
                    <a:pt x="268" y="165"/>
                    <a:pt x="268" y="165"/>
                    <a:pt x="268" y="165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2"/>
                    <a:pt x="268" y="162"/>
                    <a:pt x="268" y="162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271" y="158"/>
                    <a:pt x="271" y="158"/>
                    <a:pt x="271" y="158"/>
                  </a:cubicBezTo>
                  <a:cubicBezTo>
                    <a:pt x="272" y="158"/>
                    <a:pt x="272" y="158"/>
                    <a:pt x="272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4" y="157"/>
                    <a:pt x="274" y="157"/>
                    <a:pt x="274" y="157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7" y="159"/>
                    <a:pt x="277" y="159"/>
                    <a:pt x="277" y="159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6" y="161"/>
                    <a:pt x="276" y="161"/>
                    <a:pt x="276" y="161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5" y="164"/>
                    <a:pt x="275" y="164"/>
                    <a:pt x="275" y="164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1" y="166"/>
                    <a:pt x="271" y="166"/>
                    <a:pt x="271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7" y="165"/>
                    <a:pt x="267" y="165"/>
                    <a:pt x="267" y="165"/>
                  </a:cubicBezTo>
                  <a:close/>
                  <a:moveTo>
                    <a:pt x="189" y="135"/>
                  </a:move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89" y="135"/>
                    <a:pt x="189" y="135"/>
                    <a:pt x="189" y="135"/>
                  </a:cubicBezTo>
                  <a:close/>
                  <a:moveTo>
                    <a:pt x="181" y="141"/>
                  </a:moveTo>
                  <a:cubicBezTo>
                    <a:pt x="182" y="141"/>
                    <a:pt x="182" y="141"/>
                    <a:pt x="182" y="141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1" y="141"/>
                    <a:pt x="181" y="141"/>
                    <a:pt x="181" y="141"/>
                  </a:cubicBezTo>
                  <a:close/>
                  <a:moveTo>
                    <a:pt x="190" y="140"/>
                  </a:moveTo>
                  <a:cubicBezTo>
                    <a:pt x="189" y="140"/>
                    <a:pt x="189" y="140"/>
                    <a:pt x="189" y="140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38"/>
                    <a:pt x="189" y="138"/>
                    <a:pt x="189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1" y="139"/>
                    <a:pt x="191" y="139"/>
                    <a:pt x="191" y="139"/>
                  </a:cubicBezTo>
                  <a:cubicBezTo>
                    <a:pt x="190" y="140"/>
                    <a:pt x="190" y="140"/>
                    <a:pt x="190" y="140"/>
                  </a:cubicBezTo>
                  <a:close/>
                  <a:moveTo>
                    <a:pt x="191" y="139"/>
                  </a:moveTo>
                  <a:cubicBezTo>
                    <a:pt x="191" y="138"/>
                    <a:pt x="191" y="138"/>
                    <a:pt x="191" y="138"/>
                  </a:cubicBezTo>
                  <a:cubicBezTo>
                    <a:pt x="191" y="138"/>
                    <a:pt x="191" y="138"/>
                    <a:pt x="191" y="138"/>
                  </a:cubicBezTo>
                  <a:cubicBezTo>
                    <a:pt x="191" y="137"/>
                    <a:pt x="191" y="137"/>
                    <a:pt x="191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1" y="139"/>
                    <a:pt x="191" y="139"/>
                  </a:cubicBezTo>
                  <a:close/>
                  <a:moveTo>
                    <a:pt x="208" y="139"/>
                  </a:moveTo>
                  <a:cubicBezTo>
                    <a:pt x="208" y="137"/>
                    <a:pt x="208" y="137"/>
                    <a:pt x="208" y="137"/>
                  </a:cubicBezTo>
                  <a:cubicBezTo>
                    <a:pt x="209" y="137"/>
                    <a:pt x="209" y="137"/>
                    <a:pt x="209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8"/>
                    <a:pt x="209" y="138"/>
                    <a:pt x="209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lose/>
                  <a:moveTo>
                    <a:pt x="207" y="138"/>
                  </a:moveTo>
                  <a:cubicBezTo>
                    <a:pt x="207" y="138"/>
                    <a:pt x="207" y="138"/>
                    <a:pt x="207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7" y="136"/>
                    <a:pt x="207" y="136"/>
                    <a:pt x="207" y="136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138"/>
                    <a:pt x="207" y="138"/>
                    <a:pt x="207" y="138"/>
                  </a:cubicBezTo>
                  <a:close/>
                  <a:moveTo>
                    <a:pt x="206" y="145"/>
                  </a:moveTo>
                  <a:cubicBezTo>
                    <a:pt x="207" y="144"/>
                    <a:pt x="207" y="144"/>
                    <a:pt x="207" y="144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1"/>
                    <a:pt x="206" y="141"/>
                    <a:pt x="206" y="141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3" y="132"/>
                    <a:pt x="203" y="132"/>
                    <a:pt x="203" y="132"/>
                  </a:cubicBezTo>
                  <a:cubicBezTo>
                    <a:pt x="202" y="133"/>
                    <a:pt x="202" y="133"/>
                    <a:pt x="202" y="133"/>
                  </a:cubicBezTo>
                  <a:cubicBezTo>
                    <a:pt x="201" y="135"/>
                    <a:pt x="201" y="135"/>
                    <a:pt x="201" y="135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8"/>
                    <a:pt x="198" y="138"/>
                    <a:pt x="198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4" y="141"/>
                    <a:pt x="194" y="141"/>
                    <a:pt x="194" y="141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39"/>
                    <a:pt x="195" y="139"/>
                    <a:pt x="195" y="139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6" y="141"/>
                    <a:pt x="196" y="141"/>
                    <a:pt x="196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1" y="145"/>
                    <a:pt x="201" y="145"/>
                    <a:pt x="201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5" y="145"/>
                    <a:pt x="205" y="145"/>
                    <a:pt x="205" y="145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5"/>
                    <a:pt x="206" y="145"/>
                    <a:pt x="206" y="145"/>
                  </a:cubicBezTo>
                  <a:close/>
                  <a:moveTo>
                    <a:pt x="297" y="139"/>
                  </a:moveTo>
                  <a:cubicBezTo>
                    <a:pt x="297" y="139"/>
                    <a:pt x="297" y="139"/>
                    <a:pt x="297" y="139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8" y="137"/>
                    <a:pt x="298" y="137"/>
                    <a:pt x="298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7" y="139"/>
                    <a:pt x="297" y="139"/>
                    <a:pt x="297" y="139"/>
                  </a:cubicBezTo>
                  <a:cubicBezTo>
                    <a:pt x="297" y="139"/>
                    <a:pt x="297" y="139"/>
                    <a:pt x="297" y="139"/>
                  </a:cubicBezTo>
                  <a:close/>
                  <a:moveTo>
                    <a:pt x="295" y="209"/>
                  </a:moveTo>
                  <a:cubicBezTo>
                    <a:pt x="294" y="209"/>
                    <a:pt x="294" y="209"/>
                    <a:pt x="294" y="209"/>
                  </a:cubicBezTo>
                  <a:cubicBezTo>
                    <a:pt x="293" y="209"/>
                    <a:pt x="293" y="209"/>
                    <a:pt x="293" y="209"/>
                  </a:cubicBezTo>
                  <a:cubicBezTo>
                    <a:pt x="292" y="209"/>
                    <a:pt x="292" y="209"/>
                    <a:pt x="292" y="209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89" y="207"/>
                    <a:pt x="289" y="207"/>
                    <a:pt x="289" y="207"/>
                  </a:cubicBezTo>
                  <a:cubicBezTo>
                    <a:pt x="289" y="206"/>
                    <a:pt x="289" y="206"/>
                    <a:pt x="289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86" y="206"/>
                    <a:pt x="286" y="206"/>
                    <a:pt x="286" y="206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1" y="202"/>
                    <a:pt x="281" y="202"/>
                    <a:pt x="281" y="202"/>
                  </a:cubicBezTo>
                  <a:cubicBezTo>
                    <a:pt x="280" y="201"/>
                    <a:pt x="280" y="201"/>
                    <a:pt x="280" y="201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78" y="199"/>
                    <a:pt x="278" y="199"/>
                    <a:pt x="278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5" y="197"/>
                    <a:pt x="275" y="197"/>
                    <a:pt x="275" y="197"/>
                  </a:cubicBezTo>
                  <a:cubicBezTo>
                    <a:pt x="276" y="196"/>
                    <a:pt x="276" y="196"/>
                    <a:pt x="276" y="196"/>
                  </a:cubicBezTo>
                  <a:cubicBezTo>
                    <a:pt x="277" y="197"/>
                    <a:pt x="277" y="197"/>
                    <a:pt x="277" y="197"/>
                  </a:cubicBezTo>
                  <a:cubicBezTo>
                    <a:pt x="278" y="196"/>
                    <a:pt x="278" y="196"/>
                    <a:pt x="278" y="196"/>
                  </a:cubicBezTo>
                  <a:cubicBezTo>
                    <a:pt x="279" y="195"/>
                    <a:pt x="279" y="195"/>
                    <a:pt x="279" y="195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3"/>
                    <a:pt x="277" y="193"/>
                    <a:pt x="277" y="193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4"/>
                    <a:pt x="276" y="194"/>
                    <a:pt x="276" y="194"/>
                  </a:cubicBezTo>
                  <a:cubicBezTo>
                    <a:pt x="276" y="195"/>
                    <a:pt x="276" y="195"/>
                    <a:pt x="276" y="195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2"/>
                    <a:pt x="276" y="192"/>
                    <a:pt x="276" y="192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4" y="192"/>
                    <a:pt x="274" y="192"/>
                    <a:pt x="274" y="192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0"/>
                    <a:pt x="274" y="190"/>
                    <a:pt x="274" y="190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8" y="188"/>
                    <a:pt x="268" y="188"/>
                    <a:pt x="268" y="188"/>
                  </a:cubicBezTo>
                  <a:cubicBezTo>
                    <a:pt x="268" y="189"/>
                    <a:pt x="268" y="189"/>
                    <a:pt x="268" y="189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5" y="187"/>
                    <a:pt x="265" y="187"/>
                    <a:pt x="265" y="187"/>
                  </a:cubicBezTo>
                  <a:cubicBezTo>
                    <a:pt x="264" y="186"/>
                    <a:pt x="264" y="186"/>
                    <a:pt x="264" y="186"/>
                  </a:cubicBezTo>
                  <a:cubicBezTo>
                    <a:pt x="264" y="187"/>
                    <a:pt x="264" y="187"/>
                    <a:pt x="264" y="187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3" y="188"/>
                    <a:pt x="263" y="188"/>
                    <a:pt x="263" y="188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1" y="188"/>
                    <a:pt x="261" y="188"/>
                    <a:pt x="261" y="188"/>
                  </a:cubicBezTo>
                  <a:cubicBezTo>
                    <a:pt x="261" y="189"/>
                    <a:pt x="261" y="189"/>
                    <a:pt x="261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59" y="189"/>
                    <a:pt x="259" y="189"/>
                    <a:pt x="259" y="189"/>
                  </a:cubicBezTo>
                  <a:cubicBezTo>
                    <a:pt x="258" y="189"/>
                    <a:pt x="258" y="189"/>
                    <a:pt x="258" y="189"/>
                  </a:cubicBezTo>
                  <a:cubicBezTo>
                    <a:pt x="258" y="188"/>
                    <a:pt x="258" y="188"/>
                    <a:pt x="258" y="188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55" y="185"/>
                    <a:pt x="255" y="185"/>
                    <a:pt x="255" y="185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3"/>
                    <a:pt x="256" y="183"/>
                    <a:pt x="256" y="183"/>
                  </a:cubicBezTo>
                  <a:cubicBezTo>
                    <a:pt x="257" y="183"/>
                    <a:pt x="257" y="183"/>
                    <a:pt x="257" y="183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9" y="182"/>
                    <a:pt x="259" y="182"/>
                    <a:pt x="259" y="182"/>
                  </a:cubicBezTo>
                  <a:cubicBezTo>
                    <a:pt x="260" y="182"/>
                    <a:pt x="260" y="182"/>
                    <a:pt x="260" y="182"/>
                  </a:cubicBezTo>
                  <a:cubicBezTo>
                    <a:pt x="260" y="181"/>
                    <a:pt x="260" y="181"/>
                    <a:pt x="260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59" y="180"/>
                    <a:pt x="259" y="180"/>
                    <a:pt x="259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63" y="181"/>
                    <a:pt x="263" y="181"/>
                    <a:pt x="263" y="181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5" y="182"/>
                    <a:pt x="265" y="182"/>
                    <a:pt x="265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8" y="182"/>
                    <a:pt x="268" y="182"/>
                    <a:pt x="268" y="182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69" y="181"/>
                    <a:pt x="269" y="181"/>
                    <a:pt x="269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1" y="182"/>
                    <a:pt x="271" y="182"/>
                    <a:pt x="271" y="182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4" y="182"/>
                    <a:pt x="274" y="182"/>
                    <a:pt x="274" y="182"/>
                  </a:cubicBezTo>
                  <a:cubicBezTo>
                    <a:pt x="274" y="181"/>
                    <a:pt x="274" y="181"/>
                    <a:pt x="274" y="181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79"/>
                    <a:pt x="275" y="179"/>
                    <a:pt x="275" y="179"/>
                  </a:cubicBezTo>
                  <a:cubicBezTo>
                    <a:pt x="274" y="178"/>
                    <a:pt x="274" y="178"/>
                    <a:pt x="274" y="178"/>
                  </a:cubicBezTo>
                  <a:cubicBezTo>
                    <a:pt x="274" y="177"/>
                    <a:pt x="274" y="177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74" y="176"/>
                    <a:pt x="274" y="176"/>
                    <a:pt x="274" y="176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6" y="175"/>
                    <a:pt x="276" y="175"/>
                    <a:pt x="276" y="175"/>
                  </a:cubicBezTo>
                  <a:cubicBezTo>
                    <a:pt x="277" y="174"/>
                    <a:pt x="277" y="174"/>
                    <a:pt x="277" y="174"/>
                  </a:cubicBezTo>
                  <a:cubicBezTo>
                    <a:pt x="278" y="173"/>
                    <a:pt x="278" y="173"/>
                    <a:pt x="278" y="173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0" y="173"/>
                    <a:pt x="280" y="173"/>
                    <a:pt x="280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3" y="170"/>
                    <a:pt x="283" y="170"/>
                    <a:pt x="283" y="170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4" y="168"/>
                    <a:pt x="284" y="168"/>
                    <a:pt x="284" y="168"/>
                  </a:cubicBezTo>
                  <a:cubicBezTo>
                    <a:pt x="285" y="167"/>
                    <a:pt x="285" y="167"/>
                    <a:pt x="285" y="167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2"/>
                    <a:pt x="285" y="162"/>
                    <a:pt x="285" y="162"/>
                  </a:cubicBezTo>
                  <a:cubicBezTo>
                    <a:pt x="286" y="162"/>
                    <a:pt x="286" y="162"/>
                    <a:pt x="286" y="162"/>
                  </a:cubicBezTo>
                  <a:cubicBezTo>
                    <a:pt x="286" y="161"/>
                    <a:pt x="286" y="161"/>
                    <a:pt x="286" y="161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4" y="160"/>
                    <a:pt x="284" y="160"/>
                    <a:pt x="284" y="160"/>
                  </a:cubicBezTo>
                  <a:cubicBezTo>
                    <a:pt x="283" y="160"/>
                    <a:pt x="283" y="160"/>
                    <a:pt x="283" y="160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79" y="155"/>
                    <a:pt x="279" y="155"/>
                    <a:pt x="279" y="155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2"/>
                    <a:pt x="281" y="152"/>
                    <a:pt x="281" y="152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8" y="154"/>
                    <a:pt x="278" y="154"/>
                    <a:pt x="278" y="154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6" y="154"/>
                    <a:pt x="276" y="154"/>
                    <a:pt x="276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5"/>
                    <a:pt x="275" y="155"/>
                    <a:pt x="275" y="155"/>
                  </a:cubicBezTo>
                  <a:cubicBezTo>
                    <a:pt x="274" y="155"/>
                    <a:pt x="274" y="155"/>
                    <a:pt x="274" y="155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3"/>
                    <a:pt x="275" y="153"/>
                    <a:pt x="275" y="153"/>
                  </a:cubicBezTo>
                  <a:cubicBezTo>
                    <a:pt x="274" y="153"/>
                    <a:pt x="274" y="153"/>
                    <a:pt x="274" y="153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6" y="152"/>
                    <a:pt x="276" y="152"/>
                    <a:pt x="276" y="152"/>
                  </a:cubicBezTo>
                  <a:cubicBezTo>
                    <a:pt x="276" y="153"/>
                    <a:pt x="276" y="153"/>
                    <a:pt x="276" y="153"/>
                  </a:cubicBezTo>
                  <a:cubicBezTo>
                    <a:pt x="277" y="153"/>
                    <a:pt x="277" y="153"/>
                    <a:pt x="277" y="153"/>
                  </a:cubicBezTo>
                  <a:cubicBezTo>
                    <a:pt x="277" y="152"/>
                    <a:pt x="277" y="152"/>
                    <a:pt x="277" y="152"/>
                  </a:cubicBezTo>
                  <a:cubicBezTo>
                    <a:pt x="278" y="152"/>
                    <a:pt x="278" y="152"/>
                    <a:pt x="278" y="152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cubicBezTo>
                    <a:pt x="274" y="147"/>
                    <a:pt x="274" y="147"/>
                    <a:pt x="274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6"/>
                    <a:pt x="275" y="146"/>
                    <a:pt x="275" y="146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5"/>
                    <a:pt x="273" y="145"/>
                    <a:pt x="273" y="145"/>
                  </a:cubicBezTo>
                  <a:cubicBezTo>
                    <a:pt x="274" y="144"/>
                    <a:pt x="274" y="144"/>
                    <a:pt x="274" y="144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1"/>
                    <a:pt x="275" y="141"/>
                    <a:pt x="275" y="141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2" y="140"/>
                    <a:pt x="272" y="140"/>
                    <a:pt x="272" y="140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9"/>
                    <a:pt x="271" y="139"/>
                    <a:pt x="271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0" y="138"/>
                    <a:pt x="270" y="138"/>
                    <a:pt x="270" y="138"/>
                  </a:cubicBezTo>
                  <a:cubicBezTo>
                    <a:pt x="270" y="137"/>
                    <a:pt x="270" y="137"/>
                    <a:pt x="270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70" y="141"/>
                    <a:pt x="270" y="141"/>
                    <a:pt x="270" y="141"/>
                  </a:cubicBezTo>
                  <a:cubicBezTo>
                    <a:pt x="271" y="141"/>
                    <a:pt x="271" y="141"/>
                    <a:pt x="271" y="141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70" y="143"/>
                    <a:pt x="270" y="143"/>
                    <a:pt x="270" y="143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63" y="141"/>
                    <a:pt x="263" y="141"/>
                    <a:pt x="263" y="141"/>
                  </a:cubicBezTo>
                  <a:cubicBezTo>
                    <a:pt x="262" y="141"/>
                    <a:pt x="262" y="141"/>
                    <a:pt x="262" y="141"/>
                  </a:cubicBezTo>
                  <a:cubicBezTo>
                    <a:pt x="262" y="143"/>
                    <a:pt x="262" y="143"/>
                    <a:pt x="262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1" y="143"/>
                    <a:pt x="261" y="143"/>
                    <a:pt x="261" y="143"/>
                  </a:cubicBezTo>
                  <a:cubicBezTo>
                    <a:pt x="261" y="142"/>
                    <a:pt x="261" y="142"/>
                    <a:pt x="261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8" y="143"/>
                    <a:pt x="258" y="143"/>
                    <a:pt x="258" y="143"/>
                  </a:cubicBezTo>
                  <a:cubicBezTo>
                    <a:pt x="257" y="142"/>
                    <a:pt x="257" y="142"/>
                    <a:pt x="257" y="14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55" y="141"/>
                    <a:pt x="255" y="141"/>
                    <a:pt x="255" y="141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54" y="141"/>
                    <a:pt x="254" y="141"/>
                    <a:pt x="254" y="141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52" y="141"/>
                    <a:pt x="252" y="141"/>
                    <a:pt x="252" y="141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50" y="138"/>
                    <a:pt x="250" y="138"/>
                    <a:pt x="250" y="138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0" y="137"/>
                    <a:pt x="250" y="137"/>
                    <a:pt x="250" y="137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8" y="138"/>
                    <a:pt x="248" y="138"/>
                    <a:pt x="248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6" y="139"/>
                    <a:pt x="246" y="139"/>
                    <a:pt x="246" y="139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37"/>
                    <a:pt x="244" y="137"/>
                    <a:pt x="244" y="137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4" y="136"/>
                    <a:pt x="244" y="136"/>
                    <a:pt x="244" y="136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4"/>
                    <a:pt x="245" y="134"/>
                    <a:pt x="245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8" y="135"/>
                    <a:pt x="238" y="135"/>
                    <a:pt x="238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7" y="133"/>
                    <a:pt x="237" y="133"/>
                    <a:pt x="237" y="133"/>
                  </a:cubicBezTo>
                  <a:cubicBezTo>
                    <a:pt x="236" y="132"/>
                    <a:pt x="236" y="132"/>
                    <a:pt x="236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31"/>
                    <a:pt x="237" y="131"/>
                    <a:pt x="237" y="131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8"/>
                    <a:pt x="238" y="128"/>
                    <a:pt x="238" y="128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40" y="128"/>
                    <a:pt x="240" y="128"/>
                    <a:pt x="240" y="128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2" y="130"/>
                    <a:pt x="242" y="130"/>
                    <a:pt x="242" y="130"/>
                  </a:cubicBezTo>
                  <a:cubicBezTo>
                    <a:pt x="243" y="130"/>
                    <a:pt x="243" y="130"/>
                    <a:pt x="243" y="130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5" y="129"/>
                    <a:pt x="245" y="129"/>
                    <a:pt x="245" y="129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43" y="127"/>
                    <a:pt x="243" y="127"/>
                    <a:pt x="243" y="127"/>
                  </a:cubicBezTo>
                  <a:cubicBezTo>
                    <a:pt x="242" y="127"/>
                    <a:pt x="242" y="127"/>
                    <a:pt x="242" y="127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9" y="120"/>
                    <a:pt x="239" y="120"/>
                    <a:pt x="239" y="120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45" y="111"/>
                    <a:pt x="245" y="111"/>
                    <a:pt x="245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8"/>
                    <a:pt x="248" y="108"/>
                    <a:pt x="248" y="108"/>
                  </a:cubicBezTo>
                  <a:cubicBezTo>
                    <a:pt x="249" y="108"/>
                    <a:pt x="249" y="108"/>
                    <a:pt x="249" y="108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1" y="107"/>
                    <a:pt x="251" y="107"/>
                    <a:pt x="251" y="107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3" y="105"/>
                    <a:pt x="253" y="105"/>
                    <a:pt x="253" y="105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6" y="103"/>
                    <a:pt x="256" y="103"/>
                    <a:pt x="256" y="103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2" y="103"/>
                    <a:pt x="262" y="103"/>
                    <a:pt x="262" y="103"/>
                  </a:cubicBezTo>
                  <a:cubicBezTo>
                    <a:pt x="263" y="104"/>
                    <a:pt x="263" y="104"/>
                    <a:pt x="263" y="104"/>
                  </a:cubicBezTo>
                  <a:cubicBezTo>
                    <a:pt x="265" y="104"/>
                    <a:pt x="265" y="104"/>
                    <a:pt x="265" y="104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2" y="106"/>
                    <a:pt x="262" y="106"/>
                    <a:pt x="262" y="106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6" y="111"/>
                    <a:pt x="256" y="111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54" y="115"/>
                    <a:pt x="254" y="115"/>
                    <a:pt x="254" y="115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2" y="120"/>
                    <a:pt x="252" y="120"/>
                    <a:pt x="252" y="120"/>
                  </a:cubicBezTo>
                  <a:cubicBezTo>
                    <a:pt x="252" y="121"/>
                    <a:pt x="252" y="121"/>
                    <a:pt x="252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2" y="122"/>
                    <a:pt x="252" y="122"/>
                    <a:pt x="252" y="122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52" y="124"/>
                    <a:pt x="252" y="124"/>
                    <a:pt x="252" y="124"/>
                  </a:cubicBezTo>
                  <a:cubicBezTo>
                    <a:pt x="252" y="125"/>
                    <a:pt x="252" y="125"/>
                    <a:pt x="252" y="12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2" y="129"/>
                    <a:pt x="252" y="129"/>
                    <a:pt x="252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5" y="125"/>
                    <a:pt x="255" y="125"/>
                    <a:pt x="255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5" y="124"/>
                    <a:pt x="255" y="124"/>
                    <a:pt x="255" y="124"/>
                  </a:cubicBezTo>
                  <a:cubicBezTo>
                    <a:pt x="254" y="124"/>
                    <a:pt x="254" y="124"/>
                    <a:pt x="254" y="124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2"/>
                    <a:pt x="254" y="122"/>
                    <a:pt x="254" y="122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5" y="120"/>
                    <a:pt x="255" y="120"/>
                    <a:pt x="255" y="120"/>
                  </a:cubicBezTo>
                  <a:cubicBezTo>
                    <a:pt x="256" y="120"/>
                    <a:pt x="256" y="120"/>
                    <a:pt x="256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8"/>
                    <a:pt x="256" y="118"/>
                    <a:pt x="256" y="118"/>
                  </a:cubicBezTo>
                  <a:cubicBezTo>
                    <a:pt x="257" y="119"/>
                    <a:pt x="257" y="119"/>
                    <a:pt x="257" y="119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7" y="120"/>
                    <a:pt x="257" y="120"/>
                    <a:pt x="257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19"/>
                    <a:pt x="258" y="119"/>
                    <a:pt x="258" y="119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1" y="117"/>
                    <a:pt x="261" y="117"/>
                    <a:pt x="261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8" y="116"/>
                    <a:pt x="258" y="116"/>
                    <a:pt x="258" y="116"/>
                  </a:cubicBezTo>
                  <a:cubicBezTo>
                    <a:pt x="257" y="115"/>
                    <a:pt x="257" y="115"/>
                    <a:pt x="257" y="115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58" y="113"/>
                    <a:pt x="258" y="113"/>
                    <a:pt x="258" y="113"/>
                  </a:cubicBezTo>
                  <a:cubicBezTo>
                    <a:pt x="258" y="112"/>
                    <a:pt x="258" y="112"/>
                    <a:pt x="258" y="112"/>
                  </a:cubicBezTo>
                  <a:cubicBezTo>
                    <a:pt x="259" y="112"/>
                    <a:pt x="259" y="112"/>
                    <a:pt x="259" y="112"/>
                  </a:cubicBezTo>
                  <a:cubicBezTo>
                    <a:pt x="260" y="112"/>
                    <a:pt x="260" y="112"/>
                    <a:pt x="260" y="112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2" y="114"/>
                    <a:pt x="262" y="114"/>
                    <a:pt x="262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3"/>
                    <a:pt x="263" y="113"/>
                    <a:pt x="263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2"/>
                    <a:pt x="261" y="112"/>
                    <a:pt x="261" y="112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3" y="112"/>
                    <a:pt x="263" y="112"/>
                    <a:pt x="263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1"/>
                    <a:pt x="263" y="111"/>
                    <a:pt x="263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09"/>
                    <a:pt x="262" y="109"/>
                    <a:pt x="262" y="109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08"/>
                    <a:pt x="265" y="108"/>
                    <a:pt x="265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10"/>
                    <a:pt x="267" y="110"/>
                    <a:pt x="267" y="110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08"/>
                    <a:pt x="267" y="108"/>
                    <a:pt x="267" y="108"/>
                  </a:cubicBezTo>
                  <a:cubicBezTo>
                    <a:pt x="269" y="108"/>
                    <a:pt x="269" y="108"/>
                    <a:pt x="269" y="108"/>
                  </a:cubicBezTo>
                  <a:cubicBezTo>
                    <a:pt x="271" y="107"/>
                    <a:pt x="271" y="107"/>
                    <a:pt x="271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3" y="107"/>
                    <a:pt x="273" y="107"/>
                    <a:pt x="273" y="107"/>
                  </a:cubicBezTo>
                  <a:cubicBezTo>
                    <a:pt x="274" y="107"/>
                    <a:pt x="274" y="107"/>
                    <a:pt x="274" y="107"/>
                  </a:cubicBezTo>
                  <a:cubicBezTo>
                    <a:pt x="275" y="107"/>
                    <a:pt x="275" y="107"/>
                    <a:pt x="275" y="107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4"/>
                    <a:pt x="276" y="114"/>
                    <a:pt x="276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1" y="121"/>
                    <a:pt x="271" y="121"/>
                    <a:pt x="271" y="121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3" y="120"/>
                    <a:pt x="273" y="120"/>
                    <a:pt x="273" y="120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2"/>
                    <a:pt x="271" y="122"/>
                    <a:pt x="271" y="122"/>
                  </a:cubicBezTo>
                  <a:cubicBezTo>
                    <a:pt x="270" y="122"/>
                    <a:pt x="270" y="122"/>
                    <a:pt x="270" y="122"/>
                  </a:cubicBezTo>
                  <a:cubicBezTo>
                    <a:pt x="270" y="123"/>
                    <a:pt x="270" y="123"/>
                    <a:pt x="270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0" y="124"/>
                    <a:pt x="270" y="124"/>
                    <a:pt x="270" y="124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3" y="123"/>
                    <a:pt x="273" y="123"/>
                    <a:pt x="273" y="123"/>
                  </a:cubicBezTo>
                  <a:cubicBezTo>
                    <a:pt x="273" y="122"/>
                    <a:pt x="273" y="122"/>
                    <a:pt x="273" y="122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3"/>
                    <a:pt x="275" y="123"/>
                    <a:pt x="275" y="123"/>
                  </a:cubicBezTo>
                  <a:cubicBezTo>
                    <a:pt x="275" y="122"/>
                    <a:pt x="275" y="122"/>
                    <a:pt x="275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5" y="121"/>
                    <a:pt x="275" y="121"/>
                    <a:pt x="275" y="12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2"/>
                    <a:pt x="276" y="122"/>
                    <a:pt x="276" y="122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7" y="121"/>
                    <a:pt x="277" y="121"/>
                    <a:pt x="277" y="121"/>
                  </a:cubicBezTo>
                  <a:cubicBezTo>
                    <a:pt x="278" y="121"/>
                    <a:pt x="278" y="121"/>
                    <a:pt x="278" y="121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7" y="124"/>
                    <a:pt x="277" y="124"/>
                    <a:pt x="277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7" y="126"/>
                    <a:pt x="277" y="126"/>
                  </a:cubicBezTo>
                  <a:cubicBezTo>
                    <a:pt x="278" y="125"/>
                    <a:pt x="278" y="125"/>
                    <a:pt x="278" y="125"/>
                  </a:cubicBezTo>
                  <a:cubicBezTo>
                    <a:pt x="277" y="125"/>
                    <a:pt x="277" y="125"/>
                    <a:pt x="277" y="125"/>
                  </a:cubicBezTo>
                  <a:cubicBezTo>
                    <a:pt x="278" y="124"/>
                    <a:pt x="278" y="124"/>
                    <a:pt x="278" y="124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5"/>
                    <a:pt x="279" y="125"/>
                    <a:pt x="279" y="125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4"/>
                    <a:pt x="284" y="124"/>
                    <a:pt x="284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1" y="120"/>
                    <a:pt x="281" y="120"/>
                    <a:pt x="281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19"/>
                    <a:pt x="284" y="119"/>
                    <a:pt x="284" y="119"/>
                  </a:cubicBezTo>
                  <a:cubicBezTo>
                    <a:pt x="285" y="119"/>
                    <a:pt x="285" y="119"/>
                    <a:pt x="285" y="119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7" y="120"/>
                    <a:pt x="287" y="120"/>
                    <a:pt x="287" y="120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4"/>
                    <a:pt x="291" y="124"/>
                    <a:pt x="291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5"/>
                    <a:pt x="289" y="125"/>
                    <a:pt x="289" y="125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87" y="127"/>
                    <a:pt x="287" y="127"/>
                    <a:pt x="287" y="127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8" y="129"/>
                    <a:pt x="288" y="129"/>
                    <a:pt x="288" y="129"/>
                  </a:cubicBezTo>
                  <a:cubicBezTo>
                    <a:pt x="287" y="129"/>
                    <a:pt x="287" y="129"/>
                    <a:pt x="287" y="129"/>
                  </a:cubicBezTo>
                  <a:cubicBezTo>
                    <a:pt x="286" y="129"/>
                    <a:pt x="286" y="129"/>
                    <a:pt x="286" y="129"/>
                  </a:cubicBezTo>
                  <a:cubicBezTo>
                    <a:pt x="286" y="130"/>
                    <a:pt x="286" y="130"/>
                    <a:pt x="286" y="130"/>
                  </a:cubicBezTo>
                  <a:cubicBezTo>
                    <a:pt x="287" y="130"/>
                    <a:pt x="287" y="130"/>
                    <a:pt x="287" y="130"/>
                  </a:cubicBezTo>
                  <a:cubicBezTo>
                    <a:pt x="288" y="128"/>
                    <a:pt x="288" y="128"/>
                    <a:pt x="288" y="128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90" y="127"/>
                    <a:pt x="290" y="127"/>
                    <a:pt x="290" y="127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3" y="127"/>
                    <a:pt x="293" y="127"/>
                    <a:pt x="293" y="127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9"/>
                    <a:pt x="293" y="129"/>
                    <a:pt x="293" y="129"/>
                  </a:cubicBezTo>
                  <a:cubicBezTo>
                    <a:pt x="292" y="129"/>
                    <a:pt x="292" y="129"/>
                    <a:pt x="292" y="129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8" y="131"/>
                    <a:pt x="288" y="131"/>
                    <a:pt x="288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3"/>
                    <a:pt x="292" y="133"/>
                    <a:pt x="292" y="133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4" y="137"/>
                    <a:pt x="294" y="137"/>
                    <a:pt x="294" y="137"/>
                  </a:cubicBezTo>
                  <a:cubicBezTo>
                    <a:pt x="294" y="136"/>
                    <a:pt x="294" y="136"/>
                    <a:pt x="294" y="136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6" y="134"/>
                    <a:pt x="296" y="134"/>
                    <a:pt x="296" y="134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7" y="133"/>
                    <a:pt x="297" y="133"/>
                    <a:pt x="297" y="133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8" y="132"/>
                    <a:pt x="298" y="132"/>
                    <a:pt x="298" y="132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9" y="132"/>
                    <a:pt x="299" y="132"/>
                    <a:pt x="299" y="132"/>
                  </a:cubicBezTo>
                  <a:cubicBezTo>
                    <a:pt x="299" y="133"/>
                    <a:pt x="299" y="133"/>
                    <a:pt x="299" y="133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300" y="134"/>
                    <a:pt x="300" y="134"/>
                    <a:pt x="300" y="134"/>
                  </a:cubicBezTo>
                  <a:cubicBezTo>
                    <a:pt x="300" y="135"/>
                    <a:pt x="300" y="135"/>
                    <a:pt x="300" y="135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0" y="137"/>
                    <a:pt x="300" y="137"/>
                    <a:pt x="300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4" y="140"/>
                    <a:pt x="294" y="140"/>
                    <a:pt x="294" y="140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298" y="140"/>
                    <a:pt x="298" y="140"/>
                    <a:pt x="298" y="140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2" y="137"/>
                    <a:pt x="302" y="137"/>
                    <a:pt x="302" y="137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1" y="140"/>
                    <a:pt x="301" y="140"/>
                    <a:pt x="301" y="140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7" y="143"/>
                    <a:pt x="297" y="143"/>
                    <a:pt x="297" y="143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298" y="144"/>
                    <a:pt x="298" y="144"/>
                    <a:pt x="298" y="144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1" y="141"/>
                    <a:pt x="301" y="141"/>
                    <a:pt x="301" y="141"/>
                  </a:cubicBezTo>
                  <a:cubicBezTo>
                    <a:pt x="302" y="140"/>
                    <a:pt x="302" y="140"/>
                    <a:pt x="302" y="140"/>
                  </a:cubicBezTo>
                  <a:cubicBezTo>
                    <a:pt x="303" y="140"/>
                    <a:pt x="303" y="140"/>
                    <a:pt x="303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41"/>
                    <a:pt x="303" y="141"/>
                    <a:pt x="303" y="141"/>
                  </a:cubicBezTo>
                  <a:cubicBezTo>
                    <a:pt x="302" y="141"/>
                    <a:pt x="302" y="141"/>
                    <a:pt x="302" y="141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3" y="142"/>
                    <a:pt x="303" y="142"/>
                    <a:pt x="303" y="142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0"/>
                    <a:pt x="306" y="140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9" y="144"/>
                    <a:pt x="309" y="144"/>
                    <a:pt x="309" y="144"/>
                  </a:cubicBezTo>
                  <a:cubicBezTo>
                    <a:pt x="308" y="144"/>
                    <a:pt x="308" y="144"/>
                    <a:pt x="308" y="144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7" y="145"/>
                    <a:pt x="307" y="145"/>
                    <a:pt x="307" y="145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301" y="146"/>
                    <a:pt x="301" y="146"/>
                    <a:pt x="301" y="146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5" y="147"/>
                    <a:pt x="305" y="147"/>
                    <a:pt x="305" y="147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3" y="148"/>
                    <a:pt x="303" y="148"/>
                    <a:pt x="303" y="148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6" y="149"/>
                    <a:pt x="306" y="149"/>
                    <a:pt x="306" y="149"/>
                  </a:cubicBezTo>
                  <a:cubicBezTo>
                    <a:pt x="306" y="148"/>
                    <a:pt x="306" y="148"/>
                    <a:pt x="306" y="148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9"/>
                    <a:pt x="310" y="149"/>
                    <a:pt x="310" y="149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1"/>
                    <a:pt x="310" y="151"/>
                    <a:pt x="310" y="151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6" y="151"/>
                    <a:pt x="306" y="151"/>
                    <a:pt x="306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3" y="151"/>
                    <a:pt x="303" y="151"/>
                    <a:pt x="303" y="151"/>
                  </a:cubicBezTo>
                  <a:cubicBezTo>
                    <a:pt x="303" y="152"/>
                    <a:pt x="303" y="152"/>
                    <a:pt x="303" y="152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2"/>
                    <a:pt x="305" y="152"/>
                    <a:pt x="305" y="152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1" y="155"/>
                    <a:pt x="311" y="155"/>
                    <a:pt x="311" y="155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6"/>
                    <a:pt x="309" y="156"/>
                    <a:pt x="309" y="156"/>
                  </a:cubicBezTo>
                  <a:cubicBezTo>
                    <a:pt x="308" y="156"/>
                    <a:pt x="308" y="156"/>
                    <a:pt x="308" y="156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7" y="155"/>
                    <a:pt x="307" y="155"/>
                    <a:pt x="307" y="155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3" y="155"/>
                    <a:pt x="303" y="155"/>
                    <a:pt x="303" y="155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3" y="158"/>
                    <a:pt x="303" y="158"/>
                    <a:pt x="303" y="158"/>
                  </a:cubicBezTo>
                  <a:cubicBezTo>
                    <a:pt x="302" y="158"/>
                    <a:pt x="302" y="158"/>
                    <a:pt x="302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9"/>
                    <a:pt x="303" y="159"/>
                    <a:pt x="303" y="159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2" y="159"/>
                    <a:pt x="302" y="159"/>
                    <a:pt x="302" y="159"/>
                  </a:cubicBezTo>
                  <a:cubicBezTo>
                    <a:pt x="301" y="159"/>
                    <a:pt x="301" y="159"/>
                    <a:pt x="301" y="159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2"/>
                    <a:pt x="304" y="162"/>
                    <a:pt x="304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6" y="161"/>
                    <a:pt x="306" y="161"/>
                    <a:pt x="306" y="161"/>
                  </a:cubicBezTo>
                  <a:cubicBezTo>
                    <a:pt x="307" y="161"/>
                    <a:pt x="307" y="161"/>
                    <a:pt x="307" y="161"/>
                  </a:cubicBezTo>
                  <a:cubicBezTo>
                    <a:pt x="308" y="161"/>
                    <a:pt x="308" y="161"/>
                    <a:pt x="308" y="161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7" y="163"/>
                    <a:pt x="307" y="163"/>
                    <a:pt x="307" y="163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9" y="165"/>
                    <a:pt x="309" y="165"/>
                    <a:pt x="309" y="165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7" y="168"/>
                    <a:pt x="307" y="168"/>
                    <a:pt x="307" y="168"/>
                  </a:cubicBezTo>
                  <a:cubicBezTo>
                    <a:pt x="307" y="169"/>
                    <a:pt x="307" y="169"/>
                    <a:pt x="307" y="169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5"/>
                    <a:pt x="310" y="165"/>
                    <a:pt x="310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09" y="167"/>
                    <a:pt x="309" y="167"/>
                    <a:pt x="309" y="167"/>
                  </a:cubicBezTo>
                  <a:cubicBezTo>
                    <a:pt x="309" y="168"/>
                    <a:pt x="309" y="168"/>
                    <a:pt x="309" y="168"/>
                  </a:cubicBezTo>
                  <a:cubicBezTo>
                    <a:pt x="309" y="169"/>
                    <a:pt x="309" y="169"/>
                    <a:pt x="309" y="169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2" y="167"/>
                    <a:pt x="312" y="167"/>
                    <a:pt x="312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4" y="173"/>
                    <a:pt x="314" y="173"/>
                    <a:pt x="314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7" y="171"/>
                    <a:pt x="317" y="171"/>
                    <a:pt x="317" y="171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6" y="173"/>
                    <a:pt x="316" y="173"/>
                    <a:pt x="316" y="173"/>
                  </a:cubicBezTo>
                  <a:cubicBezTo>
                    <a:pt x="316" y="174"/>
                    <a:pt x="316" y="174"/>
                    <a:pt x="316" y="174"/>
                  </a:cubicBezTo>
                  <a:cubicBezTo>
                    <a:pt x="315" y="174"/>
                    <a:pt x="315" y="174"/>
                    <a:pt x="315" y="174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3"/>
                    <a:pt x="317" y="173"/>
                    <a:pt x="317" y="173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6" y="176"/>
                    <a:pt x="316" y="176"/>
                    <a:pt x="316" y="176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5"/>
                    <a:pt x="319" y="175"/>
                    <a:pt x="319" y="175"/>
                  </a:cubicBezTo>
                  <a:cubicBezTo>
                    <a:pt x="319" y="174"/>
                    <a:pt x="319" y="174"/>
                    <a:pt x="319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7"/>
                    <a:pt x="322" y="177"/>
                    <a:pt x="322" y="177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2" y="178"/>
                    <a:pt x="322" y="178"/>
                    <a:pt x="322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7"/>
                    <a:pt x="321" y="177"/>
                    <a:pt x="321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19" y="178"/>
                    <a:pt x="319" y="178"/>
                    <a:pt x="319" y="178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0" y="178"/>
                    <a:pt x="320" y="178"/>
                    <a:pt x="320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19" y="179"/>
                    <a:pt x="319" y="179"/>
                    <a:pt x="319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80"/>
                    <a:pt x="321" y="180"/>
                    <a:pt x="321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8"/>
                    <a:pt x="318" y="178"/>
                    <a:pt x="318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79"/>
                    <a:pt x="316" y="179"/>
                    <a:pt x="316" y="179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2"/>
                    <a:pt x="318" y="182"/>
                    <a:pt x="318" y="182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1"/>
                    <a:pt x="317" y="181"/>
                    <a:pt x="317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3"/>
                    <a:pt x="317" y="183"/>
                    <a:pt x="317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3"/>
                    <a:pt x="313" y="183"/>
                    <a:pt x="313" y="183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9"/>
                    <a:pt x="311" y="189"/>
                    <a:pt x="311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7" y="186"/>
                    <a:pt x="307" y="186"/>
                    <a:pt x="307" y="186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5" y="184"/>
                    <a:pt x="305" y="184"/>
                    <a:pt x="305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7" y="183"/>
                    <a:pt x="307" y="183"/>
                    <a:pt x="307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5" y="183"/>
                    <a:pt x="305" y="183"/>
                    <a:pt x="305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7" y="181"/>
                    <a:pt x="307" y="181"/>
                    <a:pt x="307" y="181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09" y="178"/>
                    <a:pt x="309" y="178"/>
                    <a:pt x="309" y="178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8" y="179"/>
                    <a:pt x="308" y="179"/>
                    <a:pt x="308" y="179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7" y="180"/>
                    <a:pt x="307" y="180"/>
                    <a:pt x="307" y="180"/>
                  </a:cubicBezTo>
                  <a:cubicBezTo>
                    <a:pt x="306" y="180"/>
                    <a:pt x="306" y="180"/>
                    <a:pt x="306" y="180"/>
                  </a:cubicBezTo>
                  <a:cubicBezTo>
                    <a:pt x="305" y="181"/>
                    <a:pt x="305" y="181"/>
                    <a:pt x="305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0"/>
                    <a:pt x="304" y="180"/>
                    <a:pt x="304" y="180"/>
                  </a:cubicBezTo>
                  <a:cubicBezTo>
                    <a:pt x="305" y="179"/>
                    <a:pt x="305" y="179"/>
                    <a:pt x="305" y="179"/>
                  </a:cubicBezTo>
                  <a:cubicBezTo>
                    <a:pt x="306" y="179"/>
                    <a:pt x="306" y="179"/>
                    <a:pt x="306" y="179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4" y="179"/>
                    <a:pt x="304" y="179"/>
                    <a:pt x="304" y="179"/>
                  </a:cubicBezTo>
                  <a:cubicBezTo>
                    <a:pt x="303" y="180"/>
                    <a:pt x="303" y="180"/>
                    <a:pt x="303" y="180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8"/>
                    <a:pt x="303" y="178"/>
                    <a:pt x="303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5"/>
                    <a:pt x="302" y="175"/>
                    <a:pt x="302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5"/>
                    <a:pt x="300" y="175"/>
                    <a:pt x="300" y="175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8"/>
                    <a:pt x="298" y="178"/>
                    <a:pt x="298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0" y="179"/>
                    <a:pt x="300" y="179"/>
                    <a:pt x="300" y="179"/>
                  </a:cubicBezTo>
                  <a:cubicBezTo>
                    <a:pt x="299" y="180"/>
                    <a:pt x="299" y="180"/>
                    <a:pt x="299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299" y="181"/>
                    <a:pt x="299" y="181"/>
                    <a:pt x="299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0"/>
                    <a:pt x="297" y="180"/>
                    <a:pt x="297" y="180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8"/>
                    <a:pt x="297" y="178"/>
                    <a:pt x="297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7"/>
                    <a:pt x="295" y="177"/>
                    <a:pt x="295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3" y="177"/>
                    <a:pt x="293" y="177"/>
                    <a:pt x="293" y="177"/>
                  </a:cubicBezTo>
                  <a:cubicBezTo>
                    <a:pt x="293" y="178"/>
                    <a:pt x="293" y="178"/>
                    <a:pt x="293" y="178"/>
                  </a:cubicBezTo>
                  <a:cubicBezTo>
                    <a:pt x="294" y="178"/>
                    <a:pt x="294" y="178"/>
                    <a:pt x="294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6" y="179"/>
                    <a:pt x="296" y="179"/>
                    <a:pt x="296" y="179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6" y="182"/>
                    <a:pt x="296" y="182"/>
                    <a:pt x="296" y="182"/>
                  </a:cubicBezTo>
                  <a:cubicBezTo>
                    <a:pt x="295" y="183"/>
                    <a:pt x="295" y="183"/>
                    <a:pt x="295" y="183"/>
                  </a:cubicBezTo>
                  <a:cubicBezTo>
                    <a:pt x="294" y="184"/>
                    <a:pt x="294" y="184"/>
                    <a:pt x="294" y="184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8" y="182"/>
                    <a:pt x="298" y="182"/>
                    <a:pt x="298" y="182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7" y="183"/>
                    <a:pt x="297" y="183"/>
                    <a:pt x="297" y="183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8" y="184"/>
                    <a:pt x="298" y="184"/>
                    <a:pt x="298" y="184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8"/>
                    <a:pt x="298" y="188"/>
                    <a:pt x="298" y="188"/>
                  </a:cubicBezTo>
                  <a:cubicBezTo>
                    <a:pt x="299" y="189"/>
                    <a:pt x="299" y="189"/>
                    <a:pt x="299" y="189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90"/>
                    <a:pt x="300" y="190"/>
                    <a:pt x="300" y="190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2" y="189"/>
                    <a:pt x="302" y="189"/>
                    <a:pt x="302" y="189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1"/>
                    <a:pt x="302" y="191"/>
                    <a:pt x="302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2" y="192"/>
                    <a:pt x="302" y="192"/>
                    <a:pt x="302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4" y="192"/>
                    <a:pt x="304" y="192"/>
                    <a:pt x="304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3" y="194"/>
                    <a:pt x="303" y="194"/>
                    <a:pt x="303" y="194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6"/>
                    <a:pt x="303" y="196"/>
                    <a:pt x="303" y="196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4" y="199"/>
                    <a:pt x="304" y="199"/>
                    <a:pt x="304" y="199"/>
                  </a:cubicBezTo>
                  <a:cubicBezTo>
                    <a:pt x="303" y="199"/>
                    <a:pt x="303" y="199"/>
                    <a:pt x="303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3" y="201"/>
                    <a:pt x="303" y="201"/>
                    <a:pt x="303" y="201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200"/>
                    <a:pt x="302" y="200"/>
                    <a:pt x="302" y="200"/>
                  </a:cubicBezTo>
                  <a:cubicBezTo>
                    <a:pt x="302" y="201"/>
                    <a:pt x="302" y="201"/>
                    <a:pt x="302" y="201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1" y="203"/>
                    <a:pt x="301" y="203"/>
                    <a:pt x="301" y="203"/>
                  </a:cubicBezTo>
                  <a:cubicBezTo>
                    <a:pt x="301" y="202"/>
                    <a:pt x="301" y="202"/>
                    <a:pt x="301" y="202"/>
                  </a:cubicBezTo>
                  <a:cubicBezTo>
                    <a:pt x="300" y="202"/>
                    <a:pt x="300" y="202"/>
                    <a:pt x="300" y="202"/>
                  </a:cubicBezTo>
                  <a:cubicBezTo>
                    <a:pt x="301" y="204"/>
                    <a:pt x="301" y="204"/>
                    <a:pt x="301" y="204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299" y="205"/>
                    <a:pt x="299" y="205"/>
                    <a:pt x="299" y="205"/>
                  </a:cubicBezTo>
                  <a:cubicBezTo>
                    <a:pt x="299" y="204"/>
                    <a:pt x="299" y="204"/>
                    <a:pt x="299" y="204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9" y="202"/>
                    <a:pt x="299" y="202"/>
                    <a:pt x="299" y="202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1"/>
                    <a:pt x="298" y="201"/>
                    <a:pt x="298" y="201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0"/>
                    <a:pt x="296" y="200"/>
                    <a:pt x="296" y="200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198"/>
                    <a:pt x="295" y="198"/>
                    <a:pt x="295" y="198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200"/>
                    <a:pt x="295" y="200"/>
                    <a:pt x="295" y="200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4" y="200"/>
                    <a:pt x="294" y="200"/>
                    <a:pt x="294" y="200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3" y="199"/>
                    <a:pt x="293" y="199"/>
                    <a:pt x="293" y="199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0" y="197"/>
                    <a:pt x="290" y="197"/>
                    <a:pt x="290" y="197"/>
                  </a:cubicBezTo>
                  <a:cubicBezTo>
                    <a:pt x="289" y="196"/>
                    <a:pt x="289" y="196"/>
                    <a:pt x="289" y="196"/>
                  </a:cubicBezTo>
                  <a:cubicBezTo>
                    <a:pt x="289" y="195"/>
                    <a:pt x="289" y="195"/>
                    <a:pt x="289" y="195"/>
                  </a:cubicBezTo>
                  <a:cubicBezTo>
                    <a:pt x="288" y="195"/>
                    <a:pt x="288" y="195"/>
                    <a:pt x="288" y="195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96"/>
                    <a:pt x="287" y="196"/>
                    <a:pt x="287" y="196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90" y="200"/>
                    <a:pt x="290" y="200"/>
                    <a:pt x="290" y="200"/>
                  </a:cubicBezTo>
                  <a:cubicBezTo>
                    <a:pt x="291" y="200"/>
                    <a:pt x="291" y="200"/>
                    <a:pt x="291" y="200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2" y="201"/>
                    <a:pt x="292" y="201"/>
                    <a:pt x="292" y="20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lose/>
                  <a:moveTo>
                    <a:pt x="221" y="190"/>
                  </a:moveTo>
                  <a:cubicBezTo>
                    <a:pt x="221" y="190"/>
                    <a:pt x="221" y="190"/>
                    <a:pt x="221" y="190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5" y="189"/>
                    <a:pt x="225" y="189"/>
                    <a:pt x="225" y="189"/>
                  </a:cubicBezTo>
                  <a:cubicBezTo>
                    <a:pt x="225" y="190"/>
                    <a:pt x="225" y="190"/>
                    <a:pt x="225" y="190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1" y="190"/>
                    <a:pt x="231" y="190"/>
                    <a:pt x="231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3" y="189"/>
                    <a:pt x="233" y="189"/>
                    <a:pt x="233" y="189"/>
                  </a:cubicBezTo>
                  <a:cubicBezTo>
                    <a:pt x="233" y="188"/>
                    <a:pt x="233" y="188"/>
                    <a:pt x="233" y="188"/>
                  </a:cubicBezTo>
                  <a:cubicBezTo>
                    <a:pt x="233" y="187"/>
                    <a:pt x="233" y="187"/>
                    <a:pt x="233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6" y="186"/>
                    <a:pt x="236" y="186"/>
                    <a:pt x="236" y="186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7" y="188"/>
                    <a:pt x="237" y="188"/>
                    <a:pt x="237" y="188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2"/>
                    <a:pt x="239" y="192"/>
                    <a:pt x="239" y="192"/>
                  </a:cubicBezTo>
                  <a:cubicBezTo>
                    <a:pt x="240" y="192"/>
                    <a:pt x="240" y="192"/>
                    <a:pt x="240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2" y="193"/>
                    <a:pt x="242" y="193"/>
                    <a:pt x="242" y="193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4" y="190"/>
                    <a:pt x="244" y="190"/>
                    <a:pt x="244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40" y="189"/>
                    <a:pt x="240" y="189"/>
                    <a:pt x="240" y="189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1" y="187"/>
                    <a:pt x="241" y="187"/>
                    <a:pt x="241" y="187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0" y="183"/>
                    <a:pt x="240" y="183"/>
                    <a:pt x="240" y="183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0"/>
                    <a:pt x="238" y="180"/>
                    <a:pt x="238" y="180"/>
                  </a:cubicBezTo>
                  <a:cubicBezTo>
                    <a:pt x="237" y="179"/>
                    <a:pt x="237" y="179"/>
                    <a:pt x="237" y="179"/>
                  </a:cubicBezTo>
                  <a:cubicBezTo>
                    <a:pt x="236" y="179"/>
                    <a:pt x="236" y="179"/>
                    <a:pt x="236" y="179"/>
                  </a:cubicBezTo>
                  <a:cubicBezTo>
                    <a:pt x="235" y="179"/>
                    <a:pt x="235" y="179"/>
                    <a:pt x="235" y="179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4" y="177"/>
                    <a:pt x="234" y="177"/>
                    <a:pt x="234" y="17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78"/>
                    <a:pt x="233" y="178"/>
                    <a:pt x="233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232" y="176"/>
                    <a:pt x="232" y="176"/>
                    <a:pt x="232" y="176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4"/>
                    <a:pt x="233" y="174"/>
                    <a:pt x="233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0" y="173"/>
                    <a:pt x="230" y="173"/>
                    <a:pt x="230" y="173"/>
                  </a:cubicBezTo>
                  <a:cubicBezTo>
                    <a:pt x="229" y="174"/>
                    <a:pt x="229" y="174"/>
                    <a:pt x="229" y="174"/>
                  </a:cubicBezTo>
                  <a:cubicBezTo>
                    <a:pt x="229" y="175"/>
                    <a:pt x="229" y="175"/>
                    <a:pt x="229" y="175"/>
                  </a:cubicBezTo>
                  <a:cubicBezTo>
                    <a:pt x="228" y="176"/>
                    <a:pt x="228" y="176"/>
                    <a:pt x="228" y="176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7" y="177"/>
                    <a:pt x="227" y="177"/>
                    <a:pt x="227" y="177"/>
                  </a:cubicBezTo>
                  <a:cubicBezTo>
                    <a:pt x="227" y="178"/>
                    <a:pt x="227" y="178"/>
                    <a:pt x="227" y="178"/>
                  </a:cubicBezTo>
                  <a:cubicBezTo>
                    <a:pt x="226" y="179"/>
                    <a:pt x="226" y="179"/>
                    <a:pt x="226" y="179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6" y="180"/>
                    <a:pt x="226" y="180"/>
                    <a:pt x="226" y="180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5" y="182"/>
                    <a:pt x="225" y="182"/>
                    <a:pt x="225" y="182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3" y="186"/>
                    <a:pt x="223" y="186"/>
                    <a:pt x="223" y="186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9"/>
                    <a:pt x="221" y="189"/>
                    <a:pt x="221" y="189"/>
                  </a:cubicBezTo>
                  <a:cubicBezTo>
                    <a:pt x="221" y="190"/>
                    <a:pt x="221" y="190"/>
                    <a:pt x="221" y="190"/>
                  </a:cubicBezTo>
                  <a:close/>
                  <a:moveTo>
                    <a:pt x="228" y="201"/>
                  </a:moveTo>
                  <a:cubicBezTo>
                    <a:pt x="228" y="201"/>
                    <a:pt x="228" y="201"/>
                    <a:pt x="228" y="201"/>
                  </a:cubicBezTo>
                  <a:cubicBezTo>
                    <a:pt x="229" y="201"/>
                    <a:pt x="229" y="201"/>
                    <a:pt x="229" y="201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230" y="200"/>
                    <a:pt x="230" y="200"/>
                    <a:pt x="230" y="200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3" y="200"/>
                    <a:pt x="233" y="200"/>
                    <a:pt x="233" y="200"/>
                  </a:cubicBezTo>
                  <a:cubicBezTo>
                    <a:pt x="234" y="199"/>
                    <a:pt x="234" y="199"/>
                    <a:pt x="234" y="199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6" y="198"/>
                    <a:pt x="236" y="198"/>
                    <a:pt x="236" y="198"/>
                  </a:cubicBezTo>
                  <a:cubicBezTo>
                    <a:pt x="236" y="197"/>
                    <a:pt x="236" y="197"/>
                    <a:pt x="236" y="197"/>
                  </a:cubicBezTo>
                  <a:cubicBezTo>
                    <a:pt x="237" y="197"/>
                    <a:pt x="237" y="197"/>
                    <a:pt x="237" y="197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3" y="196"/>
                    <a:pt x="233" y="196"/>
                    <a:pt x="23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0" y="197"/>
                    <a:pt x="230" y="197"/>
                    <a:pt x="230" y="197"/>
                  </a:cubicBezTo>
                  <a:cubicBezTo>
                    <a:pt x="230" y="198"/>
                    <a:pt x="230" y="198"/>
                    <a:pt x="230" y="198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28" y="198"/>
                    <a:pt x="228" y="198"/>
                    <a:pt x="228" y="198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200"/>
                    <a:pt x="228" y="200"/>
                    <a:pt x="228" y="200"/>
                  </a:cubicBezTo>
                  <a:cubicBezTo>
                    <a:pt x="228" y="201"/>
                    <a:pt x="228" y="201"/>
                    <a:pt x="228" y="201"/>
                  </a:cubicBezTo>
                  <a:cubicBezTo>
                    <a:pt x="228" y="201"/>
                    <a:pt x="228" y="201"/>
                    <a:pt x="228" y="201"/>
                  </a:cubicBezTo>
                  <a:close/>
                  <a:moveTo>
                    <a:pt x="300" y="206"/>
                  </a:moveTo>
                  <a:cubicBezTo>
                    <a:pt x="300" y="207"/>
                    <a:pt x="300" y="207"/>
                    <a:pt x="300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1" y="206"/>
                    <a:pt x="301" y="206"/>
                    <a:pt x="301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0" y="206"/>
                    <a:pt x="300" y="206"/>
                    <a:pt x="300" y="206"/>
                  </a:cubicBezTo>
                  <a:close/>
                  <a:moveTo>
                    <a:pt x="277" y="201"/>
                  </a:moveTo>
                  <a:cubicBezTo>
                    <a:pt x="278" y="201"/>
                    <a:pt x="278" y="201"/>
                    <a:pt x="278" y="201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7" y="201"/>
                    <a:pt x="277" y="201"/>
                    <a:pt x="277" y="201"/>
                  </a:cubicBezTo>
                  <a:close/>
                  <a:moveTo>
                    <a:pt x="299" y="212"/>
                  </a:moveTo>
                  <a:cubicBezTo>
                    <a:pt x="298" y="211"/>
                    <a:pt x="298" y="211"/>
                    <a:pt x="298" y="211"/>
                  </a:cubicBezTo>
                  <a:cubicBezTo>
                    <a:pt x="298" y="211"/>
                    <a:pt x="298" y="211"/>
                    <a:pt x="298" y="211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2"/>
                    <a:pt x="299" y="212"/>
                    <a:pt x="299" y="212"/>
                  </a:cubicBezTo>
                  <a:close/>
                  <a:moveTo>
                    <a:pt x="298" y="214"/>
                  </a:moveTo>
                  <a:cubicBezTo>
                    <a:pt x="298" y="214"/>
                    <a:pt x="298" y="214"/>
                    <a:pt x="298" y="214"/>
                  </a:cubicBezTo>
                  <a:cubicBezTo>
                    <a:pt x="298" y="213"/>
                    <a:pt x="298" y="213"/>
                    <a:pt x="298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8" y="212"/>
                    <a:pt x="298" y="212"/>
                    <a:pt x="298" y="212"/>
                  </a:cubicBezTo>
                  <a:cubicBezTo>
                    <a:pt x="299" y="212"/>
                    <a:pt x="299" y="212"/>
                    <a:pt x="299" y="212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7" y="226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6"/>
                    <a:pt x="277" y="226"/>
                    <a:pt x="277" y="226"/>
                  </a:cubicBezTo>
                  <a:close/>
                  <a:moveTo>
                    <a:pt x="283" y="220"/>
                  </a:moveTo>
                  <a:cubicBezTo>
                    <a:pt x="283" y="220"/>
                    <a:pt x="283" y="220"/>
                    <a:pt x="283" y="220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8"/>
                    <a:pt x="283" y="218"/>
                    <a:pt x="283" y="218"/>
                  </a:cubicBezTo>
                  <a:cubicBezTo>
                    <a:pt x="284" y="218"/>
                    <a:pt x="284" y="218"/>
                    <a:pt x="284" y="218"/>
                  </a:cubicBezTo>
                  <a:cubicBezTo>
                    <a:pt x="285" y="217"/>
                    <a:pt x="285" y="217"/>
                    <a:pt x="285" y="217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3" y="220"/>
                    <a:pt x="283" y="220"/>
                    <a:pt x="283" y="220"/>
                  </a:cubicBezTo>
                  <a:close/>
                  <a:moveTo>
                    <a:pt x="263" y="200"/>
                  </a:moveTo>
                  <a:cubicBezTo>
                    <a:pt x="264" y="201"/>
                    <a:pt x="264" y="201"/>
                    <a:pt x="264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266" y="201"/>
                    <a:pt x="266" y="201"/>
                    <a:pt x="266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7" y="195"/>
                  </a:moveTo>
                  <a:cubicBezTo>
                    <a:pt x="257" y="195"/>
                    <a:pt x="257" y="195"/>
                    <a:pt x="257" y="195"/>
                  </a:cubicBezTo>
                  <a:cubicBezTo>
                    <a:pt x="257" y="195"/>
                    <a:pt x="257" y="195"/>
                    <a:pt x="257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9" y="195"/>
                    <a:pt x="259" y="195"/>
                    <a:pt x="259" y="195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4"/>
                    <a:pt x="258" y="194"/>
                    <a:pt x="258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3"/>
                    <a:pt x="258" y="193"/>
                    <a:pt x="258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7" y="194"/>
                    <a:pt x="257" y="194"/>
                    <a:pt x="257" y="194"/>
                  </a:cubicBezTo>
                  <a:cubicBezTo>
                    <a:pt x="257" y="195"/>
                    <a:pt x="257" y="195"/>
                    <a:pt x="257" y="195"/>
                  </a:cubicBezTo>
                  <a:close/>
                  <a:moveTo>
                    <a:pt x="252" y="197"/>
                  </a:moveTo>
                  <a:cubicBezTo>
                    <a:pt x="253" y="197"/>
                    <a:pt x="253" y="197"/>
                    <a:pt x="253" y="197"/>
                  </a:cubicBezTo>
                  <a:cubicBezTo>
                    <a:pt x="253" y="197"/>
                    <a:pt x="253" y="197"/>
                    <a:pt x="253" y="197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3" y="194"/>
                    <a:pt x="253" y="194"/>
                    <a:pt x="253" y="194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2" y="193"/>
                    <a:pt x="252" y="193"/>
                    <a:pt x="252" y="193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1" y="194"/>
                    <a:pt x="251" y="194"/>
                    <a:pt x="251" y="194"/>
                  </a:cubicBezTo>
                  <a:cubicBezTo>
                    <a:pt x="250" y="193"/>
                    <a:pt x="250" y="193"/>
                    <a:pt x="250" y="193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1" y="195"/>
                    <a:pt x="251" y="195"/>
                    <a:pt x="251" y="195"/>
                  </a:cubicBezTo>
                  <a:cubicBezTo>
                    <a:pt x="251" y="196"/>
                    <a:pt x="251" y="196"/>
                    <a:pt x="251" y="196"/>
                  </a:cubicBezTo>
                  <a:cubicBezTo>
                    <a:pt x="252" y="196"/>
                    <a:pt x="252" y="196"/>
                    <a:pt x="252" y="196"/>
                  </a:cubicBezTo>
                  <a:cubicBezTo>
                    <a:pt x="252" y="197"/>
                    <a:pt x="252" y="197"/>
                    <a:pt x="252" y="197"/>
                  </a:cubicBezTo>
                  <a:cubicBezTo>
                    <a:pt x="252" y="197"/>
                    <a:pt x="252" y="197"/>
                    <a:pt x="252" y="197"/>
                  </a:cubicBezTo>
                  <a:close/>
                  <a:moveTo>
                    <a:pt x="251" y="200"/>
                  </a:moveTo>
                  <a:cubicBezTo>
                    <a:pt x="251" y="200"/>
                    <a:pt x="252" y="200"/>
                    <a:pt x="252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0"/>
                    <a:pt x="250" y="200"/>
                    <a:pt x="250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1" y="200"/>
                    <a:pt x="251" y="200"/>
                    <a:pt x="251" y="200"/>
                  </a:cubicBezTo>
                  <a:close/>
                  <a:moveTo>
                    <a:pt x="242" y="207"/>
                  </a:moveTo>
                  <a:cubicBezTo>
                    <a:pt x="242" y="207"/>
                    <a:pt x="242" y="207"/>
                    <a:pt x="242" y="207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3" y="204"/>
                    <a:pt x="243" y="204"/>
                    <a:pt x="243" y="204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2"/>
                    <a:pt x="244" y="202"/>
                    <a:pt x="244" y="202"/>
                  </a:cubicBezTo>
                  <a:cubicBezTo>
                    <a:pt x="245" y="202"/>
                    <a:pt x="245" y="202"/>
                    <a:pt x="245" y="202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0"/>
                    <a:pt x="245" y="200"/>
                    <a:pt x="245" y="200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2" y="201"/>
                    <a:pt x="242" y="201"/>
                    <a:pt x="242" y="201"/>
                  </a:cubicBezTo>
                  <a:cubicBezTo>
                    <a:pt x="241" y="201"/>
                    <a:pt x="241" y="201"/>
                    <a:pt x="241" y="201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40" y="203"/>
                    <a:pt x="240" y="203"/>
                    <a:pt x="240" y="203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2" y="207"/>
                    <a:pt x="242" y="207"/>
                    <a:pt x="242" y="207"/>
                  </a:cubicBezTo>
                  <a:close/>
                  <a:moveTo>
                    <a:pt x="233" y="240"/>
                  </a:move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lose/>
                  <a:moveTo>
                    <a:pt x="233" y="243"/>
                  </a:move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3" y="243"/>
                    <a:pt x="233" y="243"/>
                  </a:cubicBezTo>
                  <a:close/>
                  <a:moveTo>
                    <a:pt x="228" y="242"/>
                  </a:moveTo>
                  <a:cubicBezTo>
                    <a:pt x="228" y="242"/>
                    <a:pt x="228" y="242"/>
                    <a:pt x="228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9" y="241"/>
                    <a:pt x="229" y="241"/>
                    <a:pt x="229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8" y="243"/>
                    <a:pt x="228" y="243"/>
                    <a:pt x="228" y="243"/>
                  </a:cubicBezTo>
                  <a:cubicBezTo>
                    <a:pt x="228" y="242"/>
                    <a:pt x="228" y="242"/>
                    <a:pt x="228" y="242"/>
                  </a:cubicBezTo>
                  <a:close/>
                  <a:moveTo>
                    <a:pt x="232" y="244"/>
                  </a:moveTo>
                  <a:cubicBezTo>
                    <a:pt x="233" y="243"/>
                    <a:pt x="233" y="243"/>
                    <a:pt x="233" y="243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0" y="243"/>
                    <a:pt x="230" y="243"/>
                    <a:pt x="230" y="243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31" y="245"/>
                    <a:pt x="232" y="244"/>
                    <a:pt x="232" y="244"/>
                  </a:cubicBezTo>
                  <a:close/>
                  <a:moveTo>
                    <a:pt x="231" y="244"/>
                  </a:moveTo>
                  <a:cubicBezTo>
                    <a:pt x="231" y="243"/>
                    <a:pt x="231" y="243"/>
                    <a:pt x="231" y="243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2" y="243"/>
                    <a:pt x="232" y="243"/>
                    <a:pt x="232" y="243"/>
                  </a:cubicBezTo>
                  <a:cubicBezTo>
                    <a:pt x="231" y="244"/>
                    <a:pt x="231" y="244"/>
                    <a:pt x="231" y="244"/>
                  </a:cubicBezTo>
                  <a:cubicBezTo>
                    <a:pt x="231" y="244"/>
                    <a:pt x="231" y="244"/>
                    <a:pt x="231" y="244"/>
                  </a:cubicBezTo>
                  <a:close/>
                  <a:moveTo>
                    <a:pt x="291" y="299"/>
                  </a:moveTo>
                  <a:cubicBezTo>
                    <a:pt x="290" y="299"/>
                    <a:pt x="290" y="299"/>
                    <a:pt x="290" y="299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1" y="298"/>
                    <a:pt x="291" y="298"/>
                    <a:pt x="291" y="298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1" y="299"/>
                    <a:pt x="291" y="299"/>
                    <a:pt x="291" y="299"/>
                  </a:cubicBezTo>
                  <a:close/>
                  <a:moveTo>
                    <a:pt x="312" y="302"/>
                  </a:moveTo>
                  <a:cubicBezTo>
                    <a:pt x="312" y="302"/>
                    <a:pt x="312" y="302"/>
                    <a:pt x="312" y="302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1"/>
                    <a:pt x="313" y="301"/>
                    <a:pt x="313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2" y="302"/>
                    <a:pt x="312" y="302"/>
                    <a:pt x="312" y="302"/>
                  </a:cubicBezTo>
                  <a:close/>
                  <a:moveTo>
                    <a:pt x="313" y="303"/>
                  </a:moveTo>
                  <a:cubicBezTo>
                    <a:pt x="313" y="302"/>
                    <a:pt x="313" y="302"/>
                    <a:pt x="313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3"/>
                    <a:pt x="314" y="303"/>
                    <a:pt x="314" y="303"/>
                  </a:cubicBezTo>
                  <a:cubicBezTo>
                    <a:pt x="313" y="303"/>
                    <a:pt x="313" y="303"/>
                    <a:pt x="313" y="303"/>
                  </a:cubicBezTo>
                  <a:cubicBezTo>
                    <a:pt x="313" y="303"/>
                    <a:pt x="313" y="303"/>
                    <a:pt x="313" y="303"/>
                  </a:cubicBezTo>
                  <a:close/>
                  <a:moveTo>
                    <a:pt x="322" y="275"/>
                  </a:moveTo>
                  <a:cubicBezTo>
                    <a:pt x="322" y="274"/>
                    <a:pt x="322" y="274"/>
                    <a:pt x="322" y="274"/>
                  </a:cubicBezTo>
                  <a:cubicBezTo>
                    <a:pt x="323" y="273"/>
                    <a:pt x="323" y="273"/>
                    <a:pt x="323" y="273"/>
                  </a:cubicBezTo>
                  <a:cubicBezTo>
                    <a:pt x="323" y="274"/>
                    <a:pt x="323" y="274"/>
                    <a:pt x="323" y="274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lose/>
                  <a:moveTo>
                    <a:pt x="319" y="280"/>
                  </a:moveTo>
                  <a:cubicBezTo>
                    <a:pt x="319" y="281"/>
                    <a:pt x="319" y="281"/>
                    <a:pt x="319" y="281"/>
                  </a:cubicBezTo>
                  <a:cubicBezTo>
                    <a:pt x="319" y="281"/>
                    <a:pt x="319" y="281"/>
                    <a:pt x="319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19" y="280"/>
                    <a:pt x="319" y="280"/>
                    <a:pt x="319" y="280"/>
                  </a:cubicBezTo>
                  <a:close/>
                  <a:moveTo>
                    <a:pt x="324" y="287"/>
                  </a:move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4" y="287"/>
                    <a:pt x="324" y="287"/>
                    <a:pt x="324" y="287"/>
                  </a:cubicBezTo>
                  <a:close/>
                  <a:moveTo>
                    <a:pt x="322" y="287"/>
                  </a:move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6"/>
                    <a:pt x="322" y="286"/>
                    <a:pt x="322" y="286"/>
                  </a:cubicBezTo>
                  <a:cubicBezTo>
                    <a:pt x="323" y="286"/>
                    <a:pt x="323" y="286"/>
                    <a:pt x="323" y="286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8"/>
                    <a:pt x="321" y="288"/>
                    <a:pt x="321" y="288"/>
                  </a:cubicBezTo>
                  <a:cubicBezTo>
                    <a:pt x="321" y="287"/>
                    <a:pt x="321" y="287"/>
                    <a:pt x="321" y="287"/>
                  </a:cubicBezTo>
                  <a:cubicBezTo>
                    <a:pt x="322" y="287"/>
                    <a:pt x="322" y="287"/>
                    <a:pt x="322" y="287"/>
                  </a:cubicBezTo>
                  <a:close/>
                  <a:moveTo>
                    <a:pt x="315" y="297"/>
                  </a:move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lose/>
                  <a:moveTo>
                    <a:pt x="324" y="295"/>
                  </a:move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lose/>
                  <a:moveTo>
                    <a:pt x="314" y="280"/>
                  </a:moveTo>
                  <a:cubicBezTo>
                    <a:pt x="313" y="280"/>
                    <a:pt x="313" y="280"/>
                    <a:pt x="313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1" y="282"/>
                    <a:pt x="311" y="282"/>
                    <a:pt x="311" y="282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4"/>
                    <a:pt x="311" y="284"/>
                    <a:pt x="311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5"/>
                    <a:pt x="310" y="285"/>
                    <a:pt x="310" y="285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8" y="288"/>
                    <a:pt x="308" y="288"/>
                    <a:pt x="308" y="288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7" y="290"/>
                    <a:pt x="307" y="290"/>
                    <a:pt x="307" y="290"/>
                  </a:cubicBezTo>
                  <a:cubicBezTo>
                    <a:pt x="306" y="289"/>
                    <a:pt x="306" y="289"/>
                    <a:pt x="306" y="28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5" y="291"/>
                    <a:pt x="305" y="291"/>
                    <a:pt x="305" y="291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5" y="290"/>
                    <a:pt x="305" y="290"/>
                    <a:pt x="305" y="290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3" y="291"/>
                    <a:pt x="303" y="291"/>
                    <a:pt x="303" y="291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3"/>
                    <a:pt x="304" y="293"/>
                    <a:pt x="304" y="293"/>
                  </a:cubicBezTo>
                  <a:cubicBezTo>
                    <a:pt x="303" y="294"/>
                    <a:pt x="303" y="294"/>
                    <a:pt x="303" y="294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3" y="297"/>
                    <a:pt x="303" y="297"/>
                    <a:pt x="303" y="297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6" y="296"/>
                    <a:pt x="306" y="296"/>
                    <a:pt x="306" y="296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6" y="297"/>
                    <a:pt x="306" y="297"/>
                    <a:pt x="306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8" y="297"/>
                    <a:pt x="308" y="297"/>
                    <a:pt x="308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10" y="298"/>
                    <a:pt x="310" y="298"/>
                    <a:pt x="310" y="298"/>
                  </a:cubicBezTo>
                  <a:cubicBezTo>
                    <a:pt x="310" y="297"/>
                    <a:pt x="310" y="297"/>
                    <a:pt x="310" y="297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8" y="297"/>
                    <a:pt x="318" y="297"/>
                    <a:pt x="318" y="297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7"/>
                    <a:pt x="319" y="297"/>
                    <a:pt x="319" y="297"/>
                  </a:cubicBezTo>
                  <a:cubicBezTo>
                    <a:pt x="320" y="297"/>
                    <a:pt x="320" y="297"/>
                    <a:pt x="320" y="297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5" y="300"/>
                    <a:pt x="315" y="300"/>
                    <a:pt x="315" y="300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2"/>
                    <a:pt x="316" y="302"/>
                    <a:pt x="316" y="302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1" y="299"/>
                    <a:pt x="321" y="299"/>
                    <a:pt x="321" y="299"/>
                  </a:cubicBezTo>
                  <a:cubicBezTo>
                    <a:pt x="321" y="298"/>
                    <a:pt x="321" y="298"/>
                    <a:pt x="321" y="298"/>
                  </a:cubicBezTo>
                  <a:cubicBezTo>
                    <a:pt x="322" y="297"/>
                    <a:pt x="322" y="297"/>
                    <a:pt x="322" y="297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2" y="300"/>
                    <a:pt x="322" y="300"/>
                    <a:pt x="322" y="300"/>
                  </a:cubicBezTo>
                  <a:cubicBezTo>
                    <a:pt x="322" y="301"/>
                    <a:pt x="322" y="301"/>
                    <a:pt x="322" y="301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4" y="301"/>
                    <a:pt x="324" y="301"/>
                    <a:pt x="324" y="301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4" y="304"/>
                    <a:pt x="324" y="304"/>
                    <a:pt x="324" y="304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6" y="303"/>
                    <a:pt x="326" y="303"/>
                  </a:cubicBezTo>
                  <a:cubicBezTo>
                    <a:pt x="326" y="303"/>
                    <a:pt x="326" y="303"/>
                    <a:pt x="326" y="303"/>
                  </a:cubicBezTo>
                  <a:cubicBezTo>
                    <a:pt x="327" y="303"/>
                    <a:pt x="327" y="303"/>
                    <a:pt x="327" y="303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0"/>
                    <a:pt x="327" y="300"/>
                    <a:pt x="327" y="300"/>
                  </a:cubicBezTo>
                  <a:cubicBezTo>
                    <a:pt x="328" y="299"/>
                    <a:pt x="328" y="299"/>
                    <a:pt x="328" y="299"/>
                  </a:cubicBezTo>
                  <a:cubicBezTo>
                    <a:pt x="329" y="299"/>
                    <a:pt x="329" y="299"/>
                    <a:pt x="329" y="299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9"/>
                    <a:pt x="327" y="299"/>
                    <a:pt x="327" y="299"/>
                  </a:cubicBezTo>
                  <a:cubicBezTo>
                    <a:pt x="326" y="299"/>
                    <a:pt x="326" y="299"/>
                    <a:pt x="326" y="299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7" y="297"/>
                    <a:pt x="327" y="297"/>
                    <a:pt x="327" y="297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5" y="297"/>
                    <a:pt x="325" y="297"/>
                    <a:pt x="325" y="297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5" y="296"/>
                    <a:pt x="325" y="296"/>
                    <a:pt x="325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7" y="294"/>
                    <a:pt x="327" y="294"/>
                    <a:pt x="327" y="294"/>
                  </a:cubicBezTo>
                  <a:cubicBezTo>
                    <a:pt x="327" y="293"/>
                    <a:pt x="327" y="293"/>
                    <a:pt x="327" y="293"/>
                  </a:cubicBezTo>
                  <a:cubicBezTo>
                    <a:pt x="328" y="293"/>
                    <a:pt x="328" y="293"/>
                    <a:pt x="328" y="293"/>
                  </a:cubicBezTo>
                  <a:cubicBezTo>
                    <a:pt x="328" y="292"/>
                    <a:pt x="328" y="292"/>
                    <a:pt x="328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3" y="294"/>
                    <a:pt x="323" y="294"/>
                    <a:pt x="323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5" y="292"/>
                    <a:pt x="325" y="292"/>
                    <a:pt x="325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5" y="291"/>
                    <a:pt x="325" y="291"/>
                    <a:pt x="325" y="291"/>
                  </a:cubicBezTo>
                  <a:cubicBezTo>
                    <a:pt x="325" y="290"/>
                    <a:pt x="325" y="290"/>
                    <a:pt x="325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5" y="288"/>
                    <a:pt x="325" y="288"/>
                    <a:pt x="325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2" y="290"/>
                    <a:pt x="322" y="290"/>
                    <a:pt x="322" y="290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90"/>
                    <a:pt x="320" y="290"/>
                    <a:pt x="320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7" y="287"/>
                    <a:pt x="317" y="287"/>
                    <a:pt x="317" y="287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6" y="287"/>
                    <a:pt x="316" y="287"/>
                    <a:pt x="316" y="287"/>
                  </a:cubicBezTo>
                  <a:cubicBezTo>
                    <a:pt x="316" y="286"/>
                    <a:pt x="316" y="286"/>
                    <a:pt x="316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9" y="286"/>
                    <a:pt x="319" y="286"/>
                    <a:pt x="319" y="286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6" y="285"/>
                    <a:pt x="316" y="285"/>
                    <a:pt x="316" y="285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3" y="287"/>
                    <a:pt x="313" y="287"/>
                    <a:pt x="313" y="287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4"/>
                    <a:pt x="314" y="284"/>
                    <a:pt x="314" y="284"/>
                  </a:cubicBezTo>
                  <a:cubicBezTo>
                    <a:pt x="315" y="284"/>
                    <a:pt x="315" y="284"/>
                    <a:pt x="315" y="284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1"/>
                    <a:pt x="318" y="281"/>
                    <a:pt x="318" y="281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8" y="279"/>
                    <a:pt x="318" y="279"/>
                    <a:pt x="318" y="279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7"/>
                    <a:pt x="320" y="277"/>
                    <a:pt x="320" y="277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6" y="277"/>
                    <a:pt x="316" y="277"/>
                    <a:pt x="316" y="277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80"/>
                    <a:pt x="314" y="280"/>
                    <a:pt x="314" y="280"/>
                  </a:cubicBezTo>
                  <a:close/>
                  <a:moveTo>
                    <a:pt x="285" y="287"/>
                  </a:moveTo>
                  <a:cubicBezTo>
                    <a:pt x="286" y="287"/>
                    <a:pt x="286" y="287"/>
                    <a:pt x="286" y="287"/>
                  </a:cubicBezTo>
                  <a:cubicBezTo>
                    <a:pt x="288" y="288"/>
                    <a:pt x="288" y="288"/>
                    <a:pt x="288" y="288"/>
                  </a:cubicBezTo>
                  <a:cubicBezTo>
                    <a:pt x="289" y="288"/>
                    <a:pt x="289" y="288"/>
                    <a:pt x="289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90" y="289"/>
                    <a:pt x="290" y="289"/>
                    <a:pt x="290" y="289"/>
                  </a:cubicBezTo>
                  <a:cubicBezTo>
                    <a:pt x="291" y="289"/>
                    <a:pt x="291" y="289"/>
                    <a:pt x="291" y="289"/>
                  </a:cubicBezTo>
                  <a:cubicBezTo>
                    <a:pt x="292" y="289"/>
                    <a:pt x="292" y="289"/>
                    <a:pt x="292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7"/>
                    <a:pt x="291" y="287"/>
                    <a:pt x="291" y="287"/>
                  </a:cubicBezTo>
                  <a:cubicBezTo>
                    <a:pt x="290" y="286"/>
                    <a:pt x="290" y="286"/>
                    <a:pt x="290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7" y="285"/>
                    <a:pt x="287" y="285"/>
                    <a:pt x="287" y="285"/>
                  </a:cubicBezTo>
                  <a:cubicBezTo>
                    <a:pt x="286" y="284"/>
                    <a:pt x="286" y="284"/>
                    <a:pt x="286" y="284"/>
                  </a:cubicBezTo>
                  <a:cubicBezTo>
                    <a:pt x="284" y="284"/>
                    <a:pt x="284" y="284"/>
                    <a:pt x="284" y="284"/>
                  </a:cubicBezTo>
                  <a:cubicBezTo>
                    <a:pt x="283" y="284"/>
                    <a:pt x="283" y="284"/>
                    <a:pt x="283" y="284"/>
                  </a:cubicBezTo>
                  <a:cubicBezTo>
                    <a:pt x="282" y="284"/>
                    <a:pt x="282" y="284"/>
                    <a:pt x="282" y="284"/>
                  </a:cubicBezTo>
                  <a:cubicBezTo>
                    <a:pt x="283" y="285"/>
                    <a:pt x="283" y="285"/>
                    <a:pt x="283" y="285"/>
                  </a:cubicBezTo>
                  <a:cubicBezTo>
                    <a:pt x="284" y="285"/>
                    <a:pt x="284" y="285"/>
                    <a:pt x="284" y="285"/>
                  </a:cubicBezTo>
                  <a:cubicBezTo>
                    <a:pt x="285" y="286"/>
                    <a:pt x="285" y="286"/>
                    <a:pt x="285" y="286"/>
                  </a:cubicBezTo>
                  <a:cubicBezTo>
                    <a:pt x="285" y="287"/>
                    <a:pt x="285" y="287"/>
                    <a:pt x="285" y="287"/>
                  </a:cubicBezTo>
                  <a:cubicBezTo>
                    <a:pt x="285" y="287"/>
                    <a:pt x="285" y="287"/>
                    <a:pt x="285" y="287"/>
                  </a:cubicBezTo>
                  <a:close/>
                  <a:moveTo>
                    <a:pt x="286" y="305"/>
                  </a:moveTo>
                  <a:cubicBezTo>
                    <a:pt x="285" y="305"/>
                    <a:pt x="285" y="305"/>
                    <a:pt x="285" y="305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2" y="303"/>
                    <a:pt x="282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1"/>
                    <a:pt x="280" y="301"/>
                    <a:pt x="280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0"/>
                    <a:pt x="279" y="300"/>
                    <a:pt x="279" y="300"/>
                  </a:cubicBezTo>
                  <a:cubicBezTo>
                    <a:pt x="281" y="299"/>
                    <a:pt x="281" y="299"/>
                    <a:pt x="281" y="299"/>
                  </a:cubicBezTo>
                  <a:cubicBezTo>
                    <a:pt x="281" y="300"/>
                    <a:pt x="281" y="300"/>
                    <a:pt x="281" y="300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3" y="302"/>
                    <a:pt x="283" y="302"/>
                    <a:pt x="283" y="302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5" y="303"/>
                    <a:pt x="285" y="303"/>
                    <a:pt x="285" y="303"/>
                  </a:cubicBezTo>
                  <a:cubicBezTo>
                    <a:pt x="286" y="303"/>
                    <a:pt x="286" y="303"/>
                    <a:pt x="286" y="303"/>
                  </a:cubicBezTo>
                  <a:cubicBezTo>
                    <a:pt x="286" y="302"/>
                    <a:pt x="286" y="302"/>
                    <a:pt x="286" y="30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6" y="305"/>
                    <a:pt x="286" y="305"/>
                    <a:pt x="286" y="305"/>
                  </a:cubicBezTo>
                  <a:cubicBezTo>
                    <a:pt x="286" y="305"/>
                    <a:pt x="286" y="305"/>
                    <a:pt x="286" y="305"/>
                  </a:cubicBezTo>
                  <a:close/>
                  <a:moveTo>
                    <a:pt x="292" y="308"/>
                  </a:moveTo>
                  <a:cubicBezTo>
                    <a:pt x="292" y="308"/>
                    <a:pt x="292" y="308"/>
                    <a:pt x="292" y="308"/>
                  </a:cubicBezTo>
                  <a:cubicBezTo>
                    <a:pt x="290" y="307"/>
                    <a:pt x="290" y="307"/>
                    <a:pt x="290" y="307"/>
                  </a:cubicBezTo>
                  <a:cubicBezTo>
                    <a:pt x="290" y="306"/>
                    <a:pt x="290" y="306"/>
                    <a:pt x="290" y="306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2" y="304"/>
                    <a:pt x="292" y="304"/>
                    <a:pt x="292" y="304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295" y="300"/>
                    <a:pt x="295" y="300"/>
                    <a:pt x="295" y="300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2"/>
                    <a:pt x="296" y="302"/>
                    <a:pt x="296" y="302"/>
                  </a:cubicBezTo>
                  <a:cubicBezTo>
                    <a:pt x="295" y="303"/>
                    <a:pt x="295" y="303"/>
                    <a:pt x="295" y="303"/>
                  </a:cubicBezTo>
                  <a:cubicBezTo>
                    <a:pt x="294" y="304"/>
                    <a:pt x="294" y="304"/>
                    <a:pt x="294" y="304"/>
                  </a:cubicBezTo>
                  <a:cubicBezTo>
                    <a:pt x="295" y="304"/>
                    <a:pt x="295" y="304"/>
                    <a:pt x="295" y="304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5" y="305"/>
                    <a:pt x="295" y="305"/>
                    <a:pt x="295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4"/>
                    <a:pt x="296" y="304"/>
                    <a:pt x="296" y="304"/>
                  </a:cubicBezTo>
                  <a:cubicBezTo>
                    <a:pt x="297" y="304"/>
                    <a:pt x="297" y="304"/>
                    <a:pt x="297" y="304"/>
                  </a:cubicBezTo>
                  <a:cubicBezTo>
                    <a:pt x="298" y="305"/>
                    <a:pt x="298" y="305"/>
                    <a:pt x="298" y="305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4" y="307"/>
                    <a:pt x="294" y="307"/>
                    <a:pt x="294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2" y="308"/>
                    <a:pt x="292" y="308"/>
                    <a:pt x="292" y="308"/>
                  </a:cubicBezTo>
                  <a:cubicBezTo>
                    <a:pt x="292" y="308"/>
                    <a:pt x="292" y="308"/>
                    <a:pt x="292" y="308"/>
                  </a:cubicBezTo>
                  <a:close/>
                  <a:moveTo>
                    <a:pt x="224" y="260"/>
                  </a:moveTo>
                  <a:cubicBezTo>
                    <a:pt x="224" y="261"/>
                    <a:pt x="224" y="261"/>
                    <a:pt x="224" y="261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60"/>
                    <a:pt x="224" y="260"/>
                    <a:pt x="224" y="260"/>
                  </a:cubicBezTo>
                  <a:close/>
                  <a:moveTo>
                    <a:pt x="223" y="269"/>
                  </a:moveTo>
                  <a:cubicBezTo>
                    <a:pt x="224" y="268"/>
                    <a:pt x="224" y="268"/>
                    <a:pt x="224" y="268"/>
                  </a:cubicBezTo>
                  <a:cubicBezTo>
                    <a:pt x="224" y="268"/>
                    <a:pt x="224" y="268"/>
                    <a:pt x="224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4" y="269"/>
                    <a:pt x="224" y="269"/>
                    <a:pt x="224" y="269"/>
                  </a:cubicBezTo>
                  <a:cubicBezTo>
                    <a:pt x="223" y="269"/>
                    <a:pt x="223" y="269"/>
                    <a:pt x="223" y="269"/>
                  </a:cubicBezTo>
                  <a:close/>
                  <a:moveTo>
                    <a:pt x="215" y="262"/>
                  </a:moveTo>
                  <a:cubicBezTo>
                    <a:pt x="216" y="261"/>
                    <a:pt x="216" y="261"/>
                    <a:pt x="216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9" y="261"/>
                    <a:pt x="219" y="261"/>
                    <a:pt x="219" y="261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18" y="263"/>
                    <a:pt x="218" y="263"/>
                    <a:pt x="218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5" y="263"/>
                    <a:pt x="215" y="263"/>
                    <a:pt x="215" y="263"/>
                  </a:cubicBezTo>
                  <a:cubicBezTo>
                    <a:pt x="215" y="262"/>
                    <a:pt x="215" y="262"/>
                    <a:pt x="215" y="262"/>
                  </a:cubicBezTo>
                  <a:close/>
                  <a:moveTo>
                    <a:pt x="34" y="266"/>
                  </a:moveTo>
                  <a:cubicBezTo>
                    <a:pt x="35" y="266"/>
                    <a:pt x="35" y="266"/>
                    <a:pt x="35" y="266"/>
                  </a:cubicBezTo>
                  <a:cubicBezTo>
                    <a:pt x="35" y="267"/>
                    <a:pt x="35" y="267"/>
                    <a:pt x="35" y="267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4" y="266"/>
                    <a:pt x="34" y="266"/>
                    <a:pt x="34" y="266"/>
                  </a:cubicBezTo>
                  <a:close/>
                  <a:moveTo>
                    <a:pt x="32" y="264"/>
                  </a:moveTo>
                  <a:cubicBezTo>
                    <a:pt x="32" y="263"/>
                    <a:pt x="32" y="263"/>
                    <a:pt x="32" y="263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2" y="264"/>
                    <a:pt x="32" y="264"/>
                    <a:pt x="32" y="264"/>
                  </a:cubicBezTo>
                  <a:close/>
                  <a:moveTo>
                    <a:pt x="27" y="260"/>
                  </a:move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7" y="260"/>
                    <a:pt x="27" y="260"/>
                    <a:pt x="27" y="260"/>
                  </a:cubicBezTo>
                  <a:close/>
                  <a:moveTo>
                    <a:pt x="20" y="257"/>
                  </a:moveTo>
                  <a:cubicBezTo>
                    <a:pt x="20" y="258"/>
                    <a:pt x="20" y="258"/>
                    <a:pt x="20" y="258"/>
                  </a:cubicBezTo>
                  <a:cubicBezTo>
                    <a:pt x="21" y="258"/>
                    <a:pt x="21" y="258"/>
                    <a:pt x="21" y="258"/>
                  </a:cubicBezTo>
                  <a:cubicBezTo>
                    <a:pt x="21" y="259"/>
                    <a:pt x="21" y="259"/>
                    <a:pt x="21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22" y="260"/>
                    <a:pt x="22" y="260"/>
                    <a:pt x="22" y="260"/>
                  </a:cubicBezTo>
                  <a:cubicBezTo>
                    <a:pt x="21" y="260"/>
                    <a:pt x="21" y="260"/>
                    <a:pt x="21" y="260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2" y="263"/>
                    <a:pt x="22" y="263"/>
                    <a:pt x="22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5" y="263"/>
                    <a:pt x="25" y="263"/>
                    <a:pt x="25" y="263"/>
                  </a:cubicBezTo>
                  <a:cubicBezTo>
                    <a:pt x="24" y="265"/>
                    <a:pt x="24" y="265"/>
                    <a:pt x="24" y="265"/>
                  </a:cubicBezTo>
                  <a:cubicBezTo>
                    <a:pt x="24" y="266"/>
                    <a:pt x="24" y="266"/>
                    <a:pt x="24" y="266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6" y="265"/>
                    <a:pt x="26" y="265"/>
                    <a:pt x="26" y="265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5" y="267"/>
                    <a:pt x="25" y="267"/>
                    <a:pt x="25" y="267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9"/>
                    <a:pt x="28" y="269"/>
                    <a:pt x="28" y="269"/>
                  </a:cubicBezTo>
                  <a:cubicBezTo>
                    <a:pt x="28" y="270"/>
                    <a:pt x="28" y="270"/>
                    <a:pt x="28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30" y="270"/>
                    <a:pt x="30" y="270"/>
                    <a:pt x="30" y="270"/>
                  </a:cubicBezTo>
                  <a:cubicBezTo>
                    <a:pt x="31" y="270"/>
                    <a:pt x="31" y="270"/>
                    <a:pt x="31" y="270"/>
                  </a:cubicBezTo>
                  <a:cubicBezTo>
                    <a:pt x="29" y="271"/>
                    <a:pt x="29" y="271"/>
                    <a:pt x="29" y="271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2" y="274"/>
                    <a:pt x="32" y="274"/>
                    <a:pt x="32" y="274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5" y="273"/>
                    <a:pt x="35" y="273"/>
                    <a:pt x="35" y="273"/>
                  </a:cubicBezTo>
                  <a:cubicBezTo>
                    <a:pt x="36" y="272"/>
                    <a:pt x="36" y="272"/>
                    <a:pt x="36" y="272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35" y="270"/>
                    <a:pt x="35" y="270"/>
                    <a:pt x="35" y="270"/>
                  </a:cubicBezTo>
                  <a:cubicBezTo>
                    <a:pt x="35" y="269"/>
                    <a:pt x="35" y="269"/>
                    <a:pt x="35" y="269"/>
                  </a:cubicBezTo>
                  <a:cubicBezTo>
                    <a:pt x="33" y="267"/>
                    <a:pt x="33" y="267"/>
                    <a:pt x="33" y="267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8" y="261"/>
                    <a:pt x="28" y="261"/>
                    <a:pt x="28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6" y="260"/>
                    <a:pt x="26" y="260"/>
                    <a:pt x="26" y="260"/>
                  </a:cubicBezTo>
                  <a:cubicBezTo>
                    <a:pt x="25" y="259"/>
                    <a:pt x="25" y="259"/>
                    <a:pt x="25" y="259"/>
                  </a:cubicBezTo>
                  <a:cubicBezTo>
                    <a:pt x="24" y="259"/>
                    <a:pt x="24" y="259"/>
                    <a:pt x="24" y="259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3" y="258"/>
                    <a:pt x="23" y="258"/>
                    <a:pt x="23" y="258"/>
                  </a:cubicBezTo>
                  <a:cubicBezTo>
                    <a:pt x="22" y="257"/>
                    <a:pt x="22" y="257"/>
                    <a:pt x="22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0" y="257"/>
                    <a:pt x="20" y="257"/>
                    <a:pt x="20" y="257"/>
                  </a:cubicBezTo>
                  <a:close/>
                  <a:moveTo>
                    <a:pt x="28" y="259"/>
                  </a:moveTo>
                  <a:cubicBezTo>
                    <a:pt x="28" y="259"/>
                    <a:pt x="28" y="259"/>
                    <a:pt x="28" y="259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8" y="259"/>
                    <a:pt x="28" y="259"/>
                    <a:pt x="28" y="259"/>
                  </a:cubicBezTo>
                  <a:cubicBezTo>
                    <a:pt x="28" y="259"/>
                    <a:pt x="28" y="259"/>
                    <a:pt x="28" y="259"/>
                  </a:cubicBezTo>
                  <a:close/>
                  <a:moveTo>
                    <a:pt x="27" y="258"/>
                  </a:move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7" y="258"/>
                    <a:pt x="27" y="258"/>
                    <a:pt x="27" y="258"/>
                  </a:cubicBezTo>
                  <a:close/>
                  <a:moveTo>
                    <a:pt x="22" y="240"/>
                  </a:moveTo>
                  <a:cubicBezTo>
                    <a:pt x="22" y="241"/>
                    <a:pt x="22" y="241"/>
                    <a:pt x="22" y="241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2" y="240"/>
                    <a:pt x="22" y="240"/>
                    <a:pt x="22" y="240"/>
                  </a:cubicBezTo>
                  <a:close/>
                  <a:moveTo>
                    <a:pt x="24" y="249"/>
                  </a:moveTo>
                  <a:cubicBezTo>
                    <a:pt x="24" y="248"/>
                    <a:pt x="24" y="248"/>
                    <a:pt x="24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49"/>
                    <a:pt x="24" y="249"/>
                    <a:pt x="24" y="249"/>
                  </a:cubicBezTo>
                  <a:close/>
                  <a:moveTo>
                    <a:pt x="24" y="251"/>
                  </a:moveTo>
                  <a:cubicBezTo>
                    <a:pt x="23" y="252"/>
                    <a:pt x="23" y="252"/>
                    <a:pt x="23" y="252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2"/>
                    <a:pt x="24" y="252"/>
                    <a:pt x="24" y="252"/>
                  </a:cubicBezTo>
                  <a:cubicBezTo>
                    <a:pt x="24" y="251"/>
                    <a:pt x="24" y="251"/>
                    <a:pt x="24" y="251"/>
                  </a:cubicBezTo>
                  <a:close/>
                  <a:moveTo>
                    <a:pt x="25" y="250"/>
                  </a:moveTo>
                  <a:cubicBezTo>
                    <a:pt x="25" y="249"/>
                    <a:pt x="25" y="249"/>
                    <a:pt x="25" y="24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5" y="250"/>
                    <a:pt x="25" y="250"/>
                  </a:cubicBezTo>
                  <a:close/>
                  <a:moveTo>
                    <a:pt x="26" y="249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8" y="249"/>
                    <a:pt x="28" y="249"/>
                    <a:pt x="28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6" y="249"/>
                    <a:pt x="26" y="249"/>
                    <a:pt x="26" y="249"/>
                  </a:cubicBezTo>
                  <a:cubicBezTo>
                    <a:pt x="26" y="249"/>
                    <a:pt x="26" y="249"/>
                    <a:pt x="26" y="249"/>
                  </a:cubicBezTo>
                  <a:close/>
                  <a:moveTo>
                    <a:pt x="25" y="245"/>
                  </a:moveTo>
                  <a:cubicBezTo>
                    <a:pt x="25" y="244"/>
                    <a:pt x="25" y="244"/>
                    <a:pt x="25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lose/>
                  <a:moveTo>
                    <a:pt x="23" y="245"/>
                  </a:moveTo>
                  <a:cubicBezTo>
                    <a:pt x="24" y="245"/>
                    <a:pt x="24" y="245"/>
                    <a:pt x="24" y="245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3" y="245"/>
                    <a:pt x="23" y="245"/>
                    <a:pt x="23" y="245"/>
                  </a:cubicBezTo>
                  <a:close/>
                  <a:moveTo>
                    <a:pt x="22" y="243"/>
                  </a:moveTo>
                  <a:cubicBezTo>
                    <a:pt x="22" y="244"/>
                    <a:pt x="22" y="244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3" y="244"/>
                    <a:pt x="23" y="244"/>
                    <a:pt x="23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2" y="243"/>
                    <a:pt x="22" y="243"/>
                    <a:pt x="22" y="2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5" y="242"/>
                    <a:pt x="25" y="242"/>
                    <a:pt x="25" y="242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5" y="243"/>
                    <a:pt x="25" y="243"/>
                    <a:pt x="25" y="243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23" y="240"/>
                  </a:moveTo>
                  <a:cubicBezTo>
                    <a:pt x="23" y="241"/>
                    <a:pt x="23" y="241"/>
                    <a:pt x="23" y="241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lose/>
                  <a:moveTo>
                    <a:pt x="24" y="239"/>
                  </a:moveTo>
                  <a:cubicBezTo>
                    <a:pt x="25" y="238"/>
                    <a:pt x="25" y="238"/>
                    <a:pt x="25" y="238"/>
                  </a:cubicBezTo>
                  <a:cubicBezTo>
                    <a:pt x="25" y="237"/>
                    <a:pt x="25" y="237"/>
                    <a:pt x="25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4" y="239"/>
                    <a:pt x="24" y="239"/>
                    <a:pt x="24" y="239"/>
                  </a:cubicBezTo>
                  <a:close/>
                  <a:moveTo>
                    <a:pt x="19" y="236"/>
                  </a:moveTo>
                  <a:cubicBezTo>
                    <a:pt x="21" y="238"/>
                    <a:pt x="21" y="238"/>
                    <a:pt x="21" y="238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237"/>
                    <a:pt x="19" y="237"/>
                    <a:pt x="19" y="237"/>
                  </a:cubicBezTo>
                  <a:cubicBezTo>
                    <a:pt x="19" y="237"/>
                    <a:pt x="19" y="236"/>
                    <a:pt x="19" y="236"/>
                  </a:cubicBezTo>
                  <a:close/>
                  <a:moveTo>
                    <a:pt x="21" y="236"/>
                  </a:moveTo>
                  <a:cubicBezTo>
                    <a:pt x="21" y="237"/>
                    <a:pt x="21" y="237"/>
                    <a:pt x="21" y="237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21" y="239"/>
                    <a:pt x="21" y="239"/>
                    <a:pt x="21" y="239"/>
                  </a:cubicBezTo>
                  <a:cubicBezTo>
                    <a:pt x="22" y="239"/>
                    <a:pt x="22" y="239"/>
                    <a:pt x="22" y="239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1" y="236"/>
                    <a:pt x="21" y="236"/>
                    <a:pt x="21" y="236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6"/>
                    <a:pt x="21" y="236"/>
                    <a:pt x="21" y="236"/>
                  </a:cubicBezTo>
                  <a:close/>
                  <a:moveTo>
                    <a:pt x="19" y="235"/>
                  </a:moveTo>
                  <a:cubicBezTo>
                    <a:pt x="20" y="235"/>
                    <a:pt x="20" y="235"/>
                    <a:pt x="20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19" y="234"/>
                    <a:pt x="19" y="234"/>
                    <a:pt x="19" y="234"/>
                  </a:cubicBezTo>
                  <a:cubicBezTo>
                    <a:pt x="19" y="235"/>
                    <a:pt x="19" y="235"/>
                    <a:pt x="19" y="235"/>
                  </a:cubicBezTo>
                  <a:close/>
                  <a:moveTo>
                    <a:pt x="10" y="235"/>
                  </a:moveTo>
                  <a:cubicBezTo>
                    <a:pt x="9" y="234"/>
                    <a:pt x="9" y="234"/>
                    <a:pt x="9" y="234"/>
                  </a:cubicBezTo>
                  <a:cubicBezTo>
                    <a:pt x="11" y="232"/>
                    <a:pt x="11" y="232"/>
                    <a:pt x="11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3" y="236"/>
                    <a:pt x="13" y="236"/>
                    <a:pt x="13" y="236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4" y="237"/>
                    <a:pt x="14" y="237"/>
                    <a:pt x="14" y="237"/>
                  </a:cubicBezTo>
                  <a:cubicBezTo>
                    <a:pt x="13" y="238"/>
                    <a:pt x="13" y="238"/>
                    <a:pt x="13" y="238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0"/>
                    <a:pt x="13" y="240"/>
                    <a:pt x="13" y="240"/>
                  </a:cubicBezTo>
                  <a:cubicBezTo>
                    <a:pt x="12" y="240"/>
                    <a:pt x="12" y="240"/>
                    <a:pt x="12" y="240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2" y="243"/>
                    <a:pt x="12" y="243"/>
                    <a:pt x="12" y="243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12" y="245"/>
                    <a:pt x="12" y="245"/>
                    <a:pt x="12" y="245"/>
                  </a:cubicBezTo>
                  <a:cubicBezTo>
                    <a:pt x="13" y="245"/>
                    <a:pt x="13" y="245"/>
                    <a:pt x="13" y="245"/>
                  </a:cubicBezTo>
                  <a:cubicBezTo>
                    <a:pt x="14" y="246"/>
                    <a:pt x="14" y="246"/>
                    <a:pt x="14" y="246"/>
                  </a:cubicBezTo>
                  <a:cubicBezTo>
                    <a:pt x="13" y="247"/>
                    <a:pt x="13" y="247"/>
                    <a:pt x="13" y="247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0" y="243"/>
                    <a:pt x="10" y="243"/>
                    <a:pt x="10" y="243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0" y="242"/>
                    <a:pt x="10" y="242"/>
                    <a:pt x="10" y="242"/>
                  </a:cubicBezTo>
                  <a:cubicBezTo>
                    <a:pt x="9" y="241"/>
                    <a:pt x="9" y="241"/>
                    <a:pt x="9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10" y="237"/>
                    <a:pt x="10" y="237"/>
                    <a:pt x="10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10" y="235"/>
                    <a:pt x="10" y="235"/>
                    <a:pt x="10" y="235"/>
                  </a:cubicBezTo>
                  <a:close/>
                  <a:moveTo>
                    <a:pt x="20" y="231"/>
                  </a:moveTo>
                  <a:cubicBezTo>
                    <a:pt x="20" y="230"/>
                    <a:pt x="20" y="230"/>
                    <a:pt x="20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0" y="231"/>
                    <a:pt x="20" y="231"/>
                    <a:pt x="20" y="231"/>
                  </a:cubicBezTo>
                  <a:close/>
                  <a:moveTo>
                    <a:pt x="111" y="109"/>
                  </a:moveTo>
                  <a:cubicBezTo>
                    <a:pt x="111" y="109"/>
                    <a:pt x="111" y="109"/>
                    <a:pt x="111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9"/>
                    <a:pt x="111" y="109"/>
                    <a:pt x="111" y="109"/>
                  </a:cubicBezTo>
                  <a:close/>
                  <a:moveTo>
                    <a:pt x="102" y="101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2" y="101"/>
                    <a:pt x="102" y="101"/>
                    <a:pt x="102" y="101"/>
                  </a:cubicBezTo>
                  <a:close/>
                  <a:moveTo>
                    <a:pt x="71" y="103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lose/>
                  <a:moveTo>
                    <a:pt x="71" y="105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lose/>
                  <a:moveTo>
                    <a:pt x="69" y="107"/>
                  </a:moveTo>
                  <a:cubicBezTo>
                    <a:pt x="69" y="108"/>
                    <a:pt x="69" y="108"/>
                    <a:pt x="69" y="10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9" y="107"/>
                    <a:pt x="69" y="107"/>
                    <a:pt x="69" y="107"/>
                  </a:cubicBezTo>
                  <a:close/>
                  <a:moveTo>
                    <a:pt x="66" y="110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6" y="110"/>
                    <a:pt x="66" y="110"/>
                  </a:cubicBezTo>
                  <a:close/>
                  <a:moveTo>
                    <a:pt x="66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6" y="110"/>
                    <a:pt x="66" y="110"/>
                    <a:pt x="66" y="110"/>
                  </a:cubicBezTo>
                  <a:close/>
                  <a:moveTo>
                    <a:pt x="68" y="114"/>
                  </a:moveTo>
                  <a:cubicBezTo>
                    <a:pt x="68" y="114"/>
                    <a:pt x="68" y="114"/>
                    <a:pt x="68" y="114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8" y="114"/>
                    <a:pt x="68" y="114"/>
                    <a:pt x="68" y="114"/>
                  </a:cubicBezTo>
                  <a:close/>
                  <a:moveTo>
                    <a:pt x="58" y="100"/>
                  </a:moveTo>
                  <a:cubicBezTo>
                    <a:pt x="58" y="101"/>
                    <a:pt x="58" y="101"/>
                    <a:pt x="58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100"/>
                    <a:pt x="58" y="100"/>
                    <a:pt x="58" y="100"/>
                  </a:cubicBezTo>
                  <a:close/>
                  <a:moveTo>
                    <a:pt x="39" y="271"/>
                  </a:moveTo>
                  <a:cubicBezTo>
                    <a:pt x="39" y="271"/>
                    <a:pt x="39" y="271"/>
                    <a:pt x="39" y="271"/>
                  </a:cubicBezTo>
                  <a:cubicBezTo>
                    <a:pt x="38" y="271"/>
                    <a:pt x="38" y="271"/>
                    <a:pt x="38" y="271"/>
                  </a:cubicBezTo>
                  <a:cubicBezTo>
                    <a:pt x="38" y="269"/>
                    <a:pt x="38" y="269"/>
                    <a:pt x="38" y="269"/>
                  </a:cubicBezTo>
                  <a:cubicBezTo>
                    <a:pt x="39" y="268"/>
                    <a:pt x="39" y="268"/>
                    <a:pt x="39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7" y="268"/>
                    <a:pt x="37" y="268"/>
                    <a:pt x="37" y="268"/>
                  </a:cubicBezTo>
                  <a:cubicBezTo>
                    <a:pt x="36" y="267"/>
                    <a:pt x="36" y="267"/>
                    <a:pt x="36" y="267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6"/>
                    <a:pt x="37" y="266"/>
                    <a:pt x="37" y="266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5" y="263"/>
                    <a:pt x="35" y="263"/>
                    <a:pt x="35" y="263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5" y="260"/>
                    <a:pt x="35" y="260"/>
                    <a:pt x="35" y="260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4" y="260"/>
                    <a:pt x="34" y="260"/>
                    <a:pt x="34" y="260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0" y="260"/>
                    <a:pt x="30" y="260"/>
                    <a:pt x="30" y="260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2" y="258"/>
                    <a:pt x="32" y="258"/>
                    <a:pt x="32" y="258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8" y="257"/>
                    <a:pt x="28" y="257"/>
                    <a:pt x="28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5" y="257"/>
                    <a:pt x="25" y="257"/>
                    <a:pt x="25" y="25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7" y="255"/>
                    <a:pt x="27" y="255"/>
                    <a:pt x="27" y="255"/>
                  </a:cubicBezTo>
                  <a:cubicBezTo>
                    <a:pt x="26" y="255"/>
                    <a:pt x="26" y="255"/>
                    <a:pt x="26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4"/>
                    <a:pt x="24" y="254"/>
                    <a:pt x="24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1"/>
                    <a:pt x="27" y="251"/>
                    <a:pt x="27" y="251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6" y="252"/>
                    <a:pt x="26" y="252"/>
                    <a:pt x="26" y="252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5" y="250"/>
                    <a:pt x="25" y="250"/>
                    <a:pt x="25" y="250"/>
                  </a:cubicBezTo>
                  <a:cubicBezTo>
                    <a:pt x="27" y="250"/>
                    <a:pt x="27" y="250"/>
                    <a:pt x="27" y="250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9" y="248"/>
                    <a:pt x="29" y="248"/>
                    <a:pt x="29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9"/>
                    <a:pt x="30" y="249"/>
                    <a:pt x="30" y="249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49"/>
                    <a:pt x="31" y="249"/>
                    <a:pt x="31" y="249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1" y="245"/>
                    <a:pt x="31" y="245"/>
                    <a:pt x="31" y="245"/>
                  </a:cubicBezTo>
                  <a:cubicBezTo>
                    <a:pt x="30" y="245"/>
                    <a:pt x="30" y="245"/>
                    <a:pt x="30" y="24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6" y="246"/>
                    <a:pt x="26" y="246"/>
                    <a:pt x="26" y="246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4" y="246"/>
                    <a:pt x="24" y="246"/>
                    <a:pt x="24" y="246"/>
                  </a:cubicBezTo>
                  <a:cubicBezTo>
                    <a:pt x="25" y="246"/>
                    <a:pt x="25" y="246"/>
                    <a:pt x="25" y="246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8" y="245"/>
                    <a:pt x="28" y="245"/>
                    <a:pt x="28" y="245"/>
                  </a:cubicBezTo>
                  <a:cubicBezTo>
                    <a:pt x="28" y="244"/>
                    <a:pt x="28" y="244"/>
                    <a:pt x="28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8" y="243"/>
                    <a:pt x="28" y="243"/>
                    <a:pt x="28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39"/>
                    <a:pt x="29" y="239"/>
                    <a:pt x="29" y="239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6"/>
                    <a:pt x="28" y="236"/>
                    <a:pt x="28" y="236"/>
                  </a:cubicBezTo>
                  <a:cubicBezTo>
                    <a:pt x="28" y="235"/>
                    <a:pt x="28" y="235"/>
                    <a:pt x="28" y="235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3" y="233"/>
                    <a:pt x="23" y="233"/>
                    <a:pt x="23" y="233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0"/>
                    <a:pt x="23" y="230"/>
                    <a:pt x="23" y="230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6" y="229"/>
                    <a:pt x="26" y="229"/>
                    <a:pt x="26" y="229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7" y="227"/>
                    <a:pt x="27" y="227"/>
                    <a:pt x="27" y="227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28" y="224"/>
                    <a:pt x="28" y="224"/>
                    <a:pt x="28" y="224"/>
                  </a:cubicBezTo>
                  <a:cubicBezTo>
                    <a:pt x="27" y="225"/>
                    <a:pt x="27" y="225"/>
                    <a:pt x="27" y="225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5" y="227"/>
                    <a:pt x="25" y="227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25"/>
                    <a:pt x="26" y="225"/>
                    <a:pt x="26" y="225"/>
                  </a:cubicBezTo>
                  <a:cubicBezTo>
                    <a:pt x="27" y="223"/>
                    <a:pt x="27" y="223"/>
                    <a:pt x="27" y="223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19" y="189"/>
                    <a:pt x="19" y="189"/>
                    <a:pt x="19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5" y="190"/>
                    <a:pt x="15" y="190"/>
                    <a:pt x="15" y="190"/>
                  </a:cubicBezTo>
                  <a:cubicBezTo>
                    <a:pt x="14" y="191"/>
                    <a:pt x="14" y="191"/>
                    <a:pt x="14" y="191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2"/>
                    <a:pt x="9" y="192"/>
                    <a:pt x="9" y="192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8" y="181"/>
                    <a:pt x="8" y="181"/>
                    <a:pt x="8" y="181"/>
                  </a:cubicBezTo>
                  <a:cubicBezTo>
                    <a:pt x="5" y="181"/>
                    <a:pt x="5" y="181"/>
                    <a:pt x="5" y="181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69" y="111"/>
                    <a:pt x="69" y="111"/>
                    <a:pt x="69" y="111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2" y="106"/>
                    <a:pt x="82" y="106"/>
                    <a:pt x="82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3" y="107"/>
                    <a:pt x="93" y="107"/>
                    <a:pt x="93" y="107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1"/>
                    <a:pt x="139" y="131"/>
                    <a:pt x="139" y="131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1" y="141"/>
                    <a:pt x="141" y="141"/>
                    <a:pt x="141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44" y="141"/>
                    <a:pt x="144" y="141"/>
                    <a:pt x="144" y="141"/>
                  </a:cubicBezTo>
                  <a:cubicBezTo>
                    <a:pt x="144" y="142"/>
                    <a:pt x="144" y="142"/>
                    <a:pt x="144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3" y="146"/>
                    <a:pt x="153" y="146"/>
                    <a:pt x="153" y="146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2" y="149"/>
                    <a:pt x="152" y="149"/>
                    <a:pt x="152" y="149"/>
                  </a:cubicBezTo>
                  <a:cubicBezTo>
                    <a:pt x="153" y="150"/>
                    <a:pt x="153" y="150"/>
                    <a:pt x="153" y="150"/>
                  </a:cubicBezTo>
                  <a:cubicBezTo>
                    <a:pt x="153" y="151"/>
                    <a:pt x="153" y="151"/>
                    <a:pt x="153" y="151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9"/>
                    <a:pt x="156" y="149"/>
                    <a:pt x="156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3" y="141"/>
                    <a:pt x="163" y="141"/>
                    <a:pt x="163" y="141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8" y="137"/>
                    <a:pt x="168" y="137"/>
                    <a:pt x="168" y="137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40"/>
                    <a:pt x="161" y="140"/>
                    <a:pt x="161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6"/>
                    <a:pt x="162" y="136"/>
                    <a:pt x="162" y="136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8" y="135"/>
                    <a:pt x="168" y="135"/>
                    <a:pt x="168" y="135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70" y="135"/>
                    <a:pt x="170" y="135"/>
                    <a:pt x="170" y="135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8"/>
                    <a:pt x="171" y="138"/>
                    <a:pt x="171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0" y="139"/>
                    <a:pt x="170" y="139"/>
                    <a:pt x="170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5" y="144"/>
                    <a:pt x="175" y="144"/>
                    <a:pt x="175" y="144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8"/>
                    <a:pt x="178" y="148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9"/>
                    <a:pt x="185" y="149"/>
                    <a:pt x="185" y="149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192" y="151"/>
                    <a:pt x="192" y="151"/>
                    <a:pt x="192" y="151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4" y="151"/>
                    <a:pt x="194" y="151"/>
                    <a:pt x="194" y="151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2"/>
                    <a:pt x="195" y="152"/>
                    <a:pt x="195" y="152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7"/>
                    <a:pt x="193" y="147"/>
                    <a:pt x="193" y="147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5" y="144"/>
                    <a:pt x="195" y="144"/>
                    <a:pt x="195" y="144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9" y="146"/>
                    <a:pt x="199" y="146"/>
                    <a:pt x="199" y="146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8"/>
                    <a:pt x="199" y="148"/>
                    <a:pt x="199" y="148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4"/>
                    <a:pt x="198" y="154"/>
                    <a:pt x="198" y="154"/>
                  </a:cubicBezTo>
                  <a:cubicBezTo>
                    <a:pt x="198" y="155"/>
                    <a:pt x="198" y="155"/>
                    <a:pt x="198" y="155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9" y="156"/>
                    <a:pt x="199" y="156"/>
                    <a:pt x="199" y="156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8"/>
                    <a:pt x="200" y="158"/>
                    <a:pt x="200" y="158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8" y="157"/>
                    <a:pt x="198" y="157"/>
                    <a:pt x="198" y="157"/>
                  </a:cubicBezTo>
                  <a:cubicBezTo>
                    <a:pt x="197" y="158"/>
                    <a:pt x="197" y="158"/>
                    <a:pt x="197" y="158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6" y="158"/>
                    <a:pt x="196" y="158"/>
                    <a:pt x="196" y="158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197" y="162"/>
                    <a:pt x="197" y="162"/>
                    <a:pt x="197" y="162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8" y="159"/>
                    <a:pt x="198" y="159"/>
                    <a:pt x="198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8"/>
                    <a:pt x="201" y="158"/>
                    <a:pt x="201" y="158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2"/>
                    <a:pt x="202" y="152"/>
                    <a:pt x="202" y="15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9" y="149"/>
                    <a:pt x="209" y="149"/>
                    <a:pt x="209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4"/>
                    <a:pt x="213" y="144"/>
                    <a:pt x="213" y="144"/>
                  </a:cubicBezTo>
                  <a:cubicBezTo>
                    <a:pt x="214" y="144"/>
                    <a:pt x="214" y="144"/>
                    <a:pt x="214" y="144"/>
                  </a:cubicBezTo>
                  <a:cubicBezTo>
                    <a:pt x="214" y="143"/>
                    <a:pt x="214" y="143"/>
                    <a:pt x="214" y="143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3"/>
                    <a:pt x="212" y="143"/>
                    <a:pt x="212" y="143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4"/>
                    <a:pt x="212" y="144"/>
                    <a:pt x="212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3"/>
                    <a:pt x="210" y="143"/>
                    <a:pt x="210" y="143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215" y="141"/>
                    <a:pt x="215" y="141"/>
                    <a:pt x="215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2"/>
                    <a:pt x="209" y="132"/>
                    <a:pt x="209" y="132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1" y="128"/>
                    <a:pt x="211" y="128"/>
                    <a:pt x="211" y="128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11" y="124"/>
                    <a:pt x="211" y="124"/>
                    <a:pt x="211" y="124"/>
                  </a:cubicBezTo>
                  <a:cubicBezTo>
                    <a:pt x="213" y="123"/>
                    <a:pt x="213" y="123"/>
                    <a:pt x="213" y="123"/>
                  </a:cubicBezTo>
                  <a:cubicBezTo>
                    <a:pt x="213" y="122"/>
                    <a:pt x="213" y="122"/>
                    <a:pt x="213" y="122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6" y="119"/>
                    <a:pt x="216" y="119"/>
                    <a:pt x="216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20"/>
                    <a:pt x="217" y="120"/>
                    <a:pt x="217" y="120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8" y="121"/>
                    <a:pt x="218" y="121"/>
                    <a:pt x="218" y="121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8" y="118"/>
                    <a:pt x="218" y="118"/>
                    <a:pt x="218" y="118"/>
                  </a:cubicBezTo>
                  <a:cubicBezTo>
                    <a:pt x="217" y="118"/>
                    <a:pt x="217" y="118"/>
                    <a:pt x="217" y="118"/>
                  </a:cubicBezTo>
                  <a:cubicBezTo>
                    <a:pt x="218" y="117"/>
                    <a:pt x="218" y="117"/>
                    <a:pt x="218" y="117"/>
                  </a:cubicBezTo>
                  <a:cubicBezTo>
                    <a:pt x="219" y="117"/>
                    <a:pt x="219" y="117"/>
                    <a:pt x="219" y="117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7"/>
                    <a:pt x="224" y="117"/>
                    <a:pt x="224" y="117"/>
                  </a:cubicBezTo>
                  <a:cubicBezTo>
                    <a:pt x="225" y="117"/>
                    <a:pt x="225" y="117"/>
                    <a:pt x="225" y="11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5" y="118"/>
                    <a:pt x="225" y="118"/>
                    <a:pt x="225" y="118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20"/>
                    <a:pt x="225" y="120"/>
                    <a:pt x="225" y="120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225" y="126"/>
                    <a:pt x="225" y="126"/>
                    <a:pt x="225" y="12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224" y="127"/>
                    <a:pt x="224" y="127"/>
                    <a:pt x="224" y="127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3" y="133"/>
                    <a:pt x="223" y="133"/>
                    <a:pt x="223" y="133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1" y="138"/>
                    <a:pt x="221" y="138"/>
                    <a:pt x="221" y="138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3"/>
                    <a:pt x="224" y="143"/>
                    <a:pt x="224" y="143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224" y="146"/>
                    <a:pt x="224" y="146"/>
                    <a:pt x="224" y="146"/>
                  </a:cubicBezTo>
                  <a:cubicBezTo>
                    <a:pt x="224" y="147"/>
                    <a:pt x="224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5" y="149"/>
                    <a:pt x="225" y="149"/>
                    <a:pt x="225" y="149"/>
                  </a:cubicBezTo>
                  <a:cubicBezTo>
                    <a:pt x="226" y="149"/>
                    <a:pt x="226" y="149"/>
                    <a:pt x="226" y="149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7" y="148"/>
                    <a:pt x="227" y="148"/>
                    <a:pt x="227" y="148"/>
                  </a:cubicBezTo>
                  <a:cubicBezTo>
                    <a:pt x="227" y="147"/>
                    <a:pt x="227" y="147"/>
                    <a:pt x="227" y="147"/>
                  </a:cubicBezTo>
                  <a:cubicBezTo>
                    <a:pt x="227" y="146"/>
                    <a:pt x="227" y="146"/>
                    <a:pt x="227" y="146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31" y="145"/>
                    <a:pt x="231" y="145"/>
                    <a:pt x="231" y="145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32" y="147"/>
                    <a:pt x="232" y="147"/>
                    <a:pt x="232" y="147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32" y="149"/>
                    <a:pt x="232" y="149"/>
                    <a:pt x="232" y="149"/>
                  </a:cubicBezTo>
                  <a:cubicBezTo>
                    <a:pt x="232" y="150"/>
                    <a:pt x="232" y="150"/>
                    <a:pt x="232" y="150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31" y="151"/>
                    <a:pt x="231" y="151"/>
                    <a:pt x="231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2"/>
                    <a:pt x="230" y="152"/>
                    <a:pt x="230" y="152"/>
                  </a:cubicBezTo>
                  <a:cubicBezTo>
                    <a:pt x="230" y="153"/>
                    <a:pt x="230" y="153"/>
                    <a:pt x="230" y="153"/>
                  </a:cubicBezTo>
                  <a:cubicBezTo>
                    <a:pt x="229" y="154"/>
                    <a:pt x="229" y="154"/>
                    <a:pt x="229" y="154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30" y="159"/>
                    <a:pt x="230" y="159"/>
                    <a:pt x="230" y="159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1"/>
                    <a:pt x="230" y="161"/>
                    <a:pt x="230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31" y="160"/>
                    <a:pt x="231" y="160"/>
                    <a:pt x="231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0"/>
                    <a:pt x="233" y="160"/>
                    <a:pt x="233" y="160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5" y="158"/>
                    <a:pt x="235" y="158"/>
                    <a:pt x="235" y="158"/>
                  </a:cubicBezTo>
                  <a:cubicBezTo>
                    <a:pt x="236" y="157"/>
                    <a:pt x="236" y="157"/>
                    <a:pt x="236" y="157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0" y="151"/>
                    <a:pt x="240" y="151"/>
                    <a:pt x="240" y="151"/>
                  </a:cubicBezTo>
                  <a:cubicBezTo>
                    <a:pt x="240" y="150"/>
                    <a:pt x="240" y="150"/>
                    <a:pt x="240" y="150"/>
                  </a:cubicBezTo>
                  <a:cubicBezTo>
                    <a:pt x="241" y="149"/>
                    <a:pt x="241" y="149"/>
                    <a:pt x="241" y="149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44" y="148"/>
                    <a:pt x="244" y="148"/>
                    <a:pt x="244" y="148"/>
                  </a:cubicBezTo>
                  <a:cubicBezTo>
                    <a:pt x="244" y="149"/>
                    <a:pt x="244" y="149"/>
                    <a:pt x="244" y="149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6" y="148"/>
                    <a:pt x="246" y="148"/>
                    <a:pt x="246" y="148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44" y="145"/>
                    <a:pt x="244" y="145"/>
                    <a:pt x="244" y="145"/>
                  </a:cubicBezTo>
                  <a:cubicBezTo>
                    <a:pt x="245" y="145"/>
                    <a:pt x="245" y="145"/>
                    <a:pt x="245" y="145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3"/>
                    <a:pt x="245" y="143"/>
                    <a:pt x="245" y="143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0"/>
                    <a:pt x="246" y="140"/>
                    <a:pt x="246" y="140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3"/>
                    <a:pt x="251" y="143"/>
                    <a:pt x="251" y="143"/>
                  </a:cubicBezTo>
                  <a:cubicBezTo>
                    <a:pt x="253" y="143"/>
                    <a:pt x="253" y="143"/>
                    <a:pt x="253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6" y="145"/>
                    <a:pt x="256" y="145"/>
                    <a:pt x="256" y="145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5" y="147"/>
                    <a:pt x="255" y="147"/>
                    <a:pt x="255" y="147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9" y="149"/>
                    <a:pt x="259" y="149"/>
                    <a:pt x="259" y="149"/>
                  </a:cubicBezTo>
                  <a:cubicBezTo>
                    <a:pt x="258" y="149"/>
                    <a:pt x="258" y="149"/>
                    <a:pt x="258" y="149"/>
                  </a:cubicBezTo>
                  <a:cubicBezTo>
                    <a:pt x="257" y="150"/>
                    <a:pt x="257" y="150"/>
                    <a:pt x="257" y="150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5" y="151"/>
                    <a:pt x="255" y="151"/>
                    <a:pt x="255" y="151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7" y="151"/>
                    <a:pt x="257" y="151"/>
                    <a:pt x="257" y="151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6" y="154"/>
                    <a:pt x="256" y="154"/>
                    <a:pt x="256" y="154"/>
                  </a:cubicBezTo>
                  <a:cubicBezTo>
                    <a:pt x="255" y="154"/>
                    <a:pt x="255" y="154"/>
                    <a:pt x="255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3" y="153"/>
                    <a:pt x="253" y="153"/>
                    <a:pt x="253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1" y="153"/>
                    <a:pt x="251" y="153"/>
                    <a:pt x="251" y="153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2" y="154"/>
                    <a:pt x="252" y="154"/>
                    <a:pt x="252" y="154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1" y="156"/>
                    <a:pt x="251" y="156"/>
                    <a:pt x="251" y="156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1" y="158"/>
                    <a:pt x="251" y="158"/>
                    <a:pt x="251" y="158"/>
                  </a:cubicBezTo>
                  <a:cubicBezTo>
                    <a:pt x="251" y="159"/>
                    <a:pt x="251" y="159"/>
                    <a:pt x="251" y="159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3" y="162"/>
                    <a:pt x="253" y="162"/>
                    <a:pt x="253" y="162"/>
                  </a:cubicBezTo>
                  <a:cubicBezTo>
                    <a:pt x="253" y="163"/>
                    <a:pt x="253" y="163"/>
                    <a:pt x="253" y="163"/>
                  </a:cubicBezTo>
                  <a:cubicBezTo>
                    <a:pt x="252" y="163"/>
                    <a:pt x="252" y="163"/>
                    <a:pt x="252" y="163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251" y="164"/>
                    <a:pt x="251" y="164"/>
                    <a:pt x="251" y="164"/>
                  </a:cubicBezTo>
                  <a:cubicBezTo>
                    <a:pt x="251" y="165"/>
                    <a:pt x="251" y="165"/>
                    <a:pt x="251" y="16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9" y="165"/>
                    <a:pt x="249" y="165"/>
                    <a:pt x="249" y="165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48" y="167"/>
                    <a:pt x="248" y="167"/>
                    <a:pt x="248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5" y="169"/>
                    <a:pt x="245" y="169"/>
                    <a:pt x="245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3" y="169"/>
                    <a:pt x="243" y="169"/>
                    <a:pt x="243" y="169"/>
                  </a:cubicBezTo>
                  <a:cubicBezTo>
                    <a:pt x="243" y="170"/>
                    <a:pt x="243" y="170"/>
                    <a:pt x="243" y="170"/>
                  </a:cubicBezTo>
                  <a:cubicBezTo>
                    <a:pt x="241" y="170"/>
                    <a:pt x="241" y="170"/>
                    <a:pt x="241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1" y="169"/>
                    <a:pt x="241" y="169"/>
                    <a:pt x="241" y="169"/>
                  </a:cubicBezTo>
                  <a:cubicBezTo>
                    <a:pt x="241" y="168"/>
                    <a:pt x="241" y="168"/>
                    <a:pt x="241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1" y="165"/>
                    <a:pt x="241" y="165"/>
                    <a:pt x="241" y="165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39" y="165"/>
                    <a:pt x="239" y="165"/>
                    <a:pt x="239" y="165"/>
                  </a:cubicBezTo>
                  <a:cubicBezTo>
                    <a:pt x="239" y="164"/>
                    <a:pt x="239" y="164"/>
                    <a:pt x="239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7" y="165"/>
                    <a:pt x="237" y="165"/>
                    <a:pt x="237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7"/>
                    <a:pt x="239" y="167"/>
                    <a:pt x="239" y="167"/>
                  </a:cubicBezTo>
                  <a:cubicBezTo>
                    <a:pt x="239" y="168"/>
                    <a:pt x="239" y="168"/>
                    <a:pt x="239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39" y="170"/>
                    <a:pt x="239" y="170"/>
                    <a:pt x="239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39" y="171"/>
                    <a:pt x="239" y="171"/>
                    <a:pt x="239" y="171"/>
                  </a:cubicBezTo>
                  <a:cubicBezTo>
                    <a:pt x="238" y="170"/>
                    <a:pt x="238" y="170"/>
                    <a:pt x="238" y="170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37" y="169"/>
                    <a:pt x="237" y="169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69"/>
                    <a:pt x="236" y="169"/>
                    <a:pt x="236" y="169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3" y="167"/>
                    <a:pt x="233" y="167"/>
                    <a:pt x="233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32" y="170"/>
                    <a:pt x="232" y="170"/>
                    <a:pt x="232" y="170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0" y="171"/>
                    <a:pt x="230" y="171"/>
                    <a:pt x="230" y="171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7" y="174"/>
                    <a:pt x="227" y="174"/>
                    <a:pt x="227" y="174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5" y="175"/>
                    <a:pt x="225" y="175"/>
                    <a:pt x="225" y="175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17" y="171"/>
                    <a:pt x="217" y="171"/>
                    <a:pt x="217" y="171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1" y="169"/>
                    <a:pt x="211" y="169"/>
                    <a:pt x="211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219" y="176"/>
                    <a:pt x="219" y="176"/>
                    <a:pt x="219" y="176"/>
                  </a:cubicBezTo>
                  <a:cubicBezTo>
                    <a:pt x="221" y="177"/>
                    <a:pt x="221" y="177"/>
                    <a:pt x="221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9"/>
                    <a:pt x="224" y="179"/>
                    <a:pt x="224" y="179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0" y="181"/>
                    <a:pt x="220" y="181"/>
                    <a:pt x="220" y="181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7" y="184"/>
                    <a:pt x="217" y="184"/>
                    <a:pt x="217" y="184"/>
                  </a:cubicBezTo>
                  <a:cubicBezTo>
                    <a:pt x="216" y="185"/>
                    <a:pt x="216" y="185"/>
                    <a:pt x="216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3"/>
                    <a:pt x="211" y="183"/>
                    <a:pt x="211" y="183"/>
                  </a:cubicBezTo>
                  <a:cubicBezTo>
                    <a:pt x="210" y="184"/>
                    <a:pt x="210" y="184"/>
                    <a:pt x="210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3"/>
                    <a:pt x="209" y="183"/>
                    <a:pt x="209" y="183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6"/>
                    <a:pt x="209" y="186"/>
                    <a:pt x="209" y="186"/>
                  </a:cubicBezTo>
                  <a:cubicBezTo>
                    <a:pt x="208" y="188"/>
                    <a:pt x="208" y="188"/>
                    <a:pt x="208" y="188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6"/>
                    <a:pt x="206" y="186"/>
                    <a:pt x="206" y="186"/>
                  </a:cubicBezTo>
                  <a:cubicBezTo>
                    <a:pt x="206" y="187"/>
                    <a:pt x="206" y="187"/>
                    <a:pt x="206" y="187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204" y="188"/>
                    <a:pt x="204" y="188"/>
                    <a:pt x="204" y="188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6" y="182"/>
                    <a:pt x="196" y="182"/>
                    <a:pt x="196" y="182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2" y="186"/>
                    <a:pt x="202" y="186"/>
                    <a:pt x="202" y="186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200" y="192"/>
                    <a:pt x="200" y="192"/>
                    <a:pt x="200" y="192"/>
                  </a:cubicBezTo>
                  <a:cubicBezTo>
                    <a:pt x="198" y="192"/>
                    <a:pt x="198" y="192"/>
                    <a:pt x="198" y="192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5" y="194"/>
                    <a:pt x="195" y="194"/>
                    <a:pt x="195" y="194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195" y="197"/>
                    <a:pt x="195" y="197"/>
                    <a:pt x="195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2" y="197"/>
                    <a:pt x="192" y="197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91" y="198"/>
                    <a:pt x="191" y="198"/>
                    <a:pt x="191" y="198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2" y="199"/>
                    <a:pt x="192" y="199"/>
                    <a:pt x="192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90" y="200"/>
                    <a:pt x="190" y="200"/>
                    <a:pt x="190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8" y="201"/>
                    <a:pt x="188" y="201"/>
                    <a:pt x="188" y="201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3" y="206"/>
                    <a:pt x="183" y="206"/>
                    <a:pt x="183" y="206"/>
                  </a:cubicBezTo>
                  <a:cubicBezTo>
                    <a:pt x="183" y="207"/>
                    <a:pt x="183" y="207"/>
                    <a:pt x="183" y="207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2" y="208"/>
                    <a:pt x="182" y="208"/>
                    <a:pt x="182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0" y="210"/>
                    <a:pt x="180" y="210"/>
                    <a:pt x="180" y="210"/>
                  </a:cubicBezTo>
                  <a:cubicBezTo>
                    <a:pt x="180" y="211"/>
                    <a:pt x="180" y="211"/>
                    <a:pt x="180" y="211"/>
                  </a:cubicBezTo>
                  <a:cubicBezTo>
                    <a:pt x="180" y="212"/>
                    <a:pt x="180" y="212"/>
                    <a:pt x="180" y="212"/>
                  </a:cubicBezTo>
                  <a:cubicBezTo>
                    <a:pt x="179" y="213"/>
                    <a:pt x="179" y="213"/>
                    <a:pt x="179" y="213"/>
                  </a:cubicBezTo>
                  <a:cubicBezTo>
                    <a:pt x="178" y="214"/>
                    <a:pt x="178" y="214"/>
                    <a:pt x="178" y="214"/>
                  </a:cubicBezTo>
                  <a:cubicBezTo>
                    <a:pt x="179" y="215"/>
                    <a:pt x="179" y="215"/>
                    <a:pt x="179" y="215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8" y="217"/>
                    <a:pt x="178" y="217"/>
                    <a:pt x="178" y="217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9"/>
                    <a:pt x="177" y="219"/>
                    <a:pt x="177" y="219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178" y="220"/>
                    <a:pt x="178" y="220"/>
                    <a:pt x="178" y="220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2"/>
                    <a:pt x="178" y="222"/>
                    <a:pt x="178" y="222"/>
                  </a:cubicBezTo>
                  <a:cubicBezTo>
                    <a:pt x="177" y="223"/>
                    <a:pt x="177" y="223"/>
                    <a:pt x="177" y="223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3" y="226"/>
                    <a:pt x="173" y="226"/>
                    <a:pt x="173" y="226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6" y="225"/>
                    <a:pt x="176" y="225"/>
                    <a:pt x="176" y="22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182" y="224"/>
                    <a:pt x="182" y="224"/>
                    <a:pt x="182" y="224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82" y="228"/>
                    <a:pt x="182" y="228"/>
                    <a:pt x="182" y="228"/>
                  </a:cubicBezTo>
                  <a:cubicBezTo>
                    <a:pt x="182" y="229"/>
                    <a:pt x="182" y="229"/>
                    <a:pt x="182" y="229"/>
                  </a:cubicBezTo>
                  <a:cubicBezTo>
                    <a:pt x="183" y="230"/>
                    <a:pt x="183" y="230"/>
                    <a:pt x="183" y="230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0" y="233"/>
                    <a:pt x="180" y="233"/>
                    <a:pt x="180" y="233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77" y="234"/>
                    <a:pt x="177" y="234"/>
                    <a:pt x="177" y="234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83" y="233"/>
                    <a:pt x="183" y="233"/>
                    <a:pt x="183" y="233"/>
                  </a:cubicBezTo>
                  <a:cubicBezTo>
                    <a:pt x="186" y="232"/>
                    <a:pt x="186" y="232"/>
                    <a:pt x="186" y="232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0" y="233"/>
                    <a:pt x="190" y="233"/>
                    <a:pt x="190" y="233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4" y="235"/>
                    <a:pt x="194" y="235"/>
                    <a:pt x="194" y="235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7" y="238"/>
                    <a:pt x="197" y="238"/>
                    <a:pt x="197" y="238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40"/>
                    <a:pt x="198" y="240"/>
                    <a:pt x="198" y="240"/>
                  </a:cubicBezTo>
                  <a:cubicBezTo>
                    <a:pt x="199" y="241"/>
                    <a:pt x="199" y="241"/>
                    <a:pt x="199" y="241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00" y="241"/>
                    <a:pt x="200" y="241"/>
                    <a:pt x="200" y="241"/>
                  </a:cubicBezTo>
                  <a:cubicBezTo>
                    <a:pt x="200" y="242"/>
                    <a:pt x="200" y="242"/>
                    <a:pt x="200" y="242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206" y="246"/>
                    <a:pt x="206" y="246"/>
                    <a:pt x="206" y="246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9" y="247"/>
                    <a:pt x="209" y="247"/>
                    <a:pt x="209" y="247"/>
                  </a:cubicBezTo>
                  <a:cubicBezTo>
                    <a:pt x="209" y="248"/>
                    <a:pt x="209" y="248"/>
                    <a:pt x="209" y="248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248"/>
                    <a:pt x="212" y="248"/>
                    <a:pt x="212" y="24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214" y="248"/>
                    <a:pt x="214" y="248"/>
                    <a:pt x="214" y="248"/>
                  </a:cubicBezTo>
                  <a:cubicBezTo>
                    <a:pt x="216" y="248"/>
                    <a:pt x="216" y="248"/>
                    <a:pt x="216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17" y="251"/>
                    <a:pt x="217" y="251"/>
                    <a:pt x="217" y="251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7"/>
                    <a:pt x="216" y="257"/>
                    <a:pt x="216" y="257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4" y="261"/>
                    <a:pt x="214" y="261"/>
                    <a:pt x="214" y="261"/>
                  </a:cubicBezTo>
                  <a:cubicBezTo>
                    <a:pt x="213" y="262"/>
                    <a:pt x="213" y="262"/>
                    <a:pt x="213" y="262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15" y="264"/>
                    <a:pt x="215" y="264"/>
                    <a:pt x="215" y="264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7" y="268"/>
                    <a:pt x="217" y="268"/>
                    <a:pt x="217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9" y="269"/>
                    <a:pt x="219" y="269"/>
                    <a:pt x="219" y="269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17" y="274"/>
                    <a:pt x="217" y="274"/>
                    <a:pt x="217" y="274"/>
                  </a:cubicBezTo>
                  <a:cubicBezTo>
                    <a:pt x="218" y="273"/>
                    <a:pt x="218" y="273"/>
                    <a:pt x="218" y="273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2"/>
                    <a:pt x="222" y="272"/>
                    <a:pt x="222" y="272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5" y="271"/>
                    <a:pt x="225" y="271"/>
                    <a:pt x="225" y="271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5" y="274"/>
                    <a:pt x="225" y="274"/>
                    <a:pt x="225" y="274"/>
                  </a:cubicBezTo>
                  <a:cubicBezTo>
                    <a:pt x="226" y="275"/>
                    <a:pt x="226" y="275"/>
                    <a:pt x="226" y="275"/>
                  </a:cubicBezTo>
                  <a:cubicBezTo>
                    <a:pt x="227" y="275"/>
                    <a:pt x="227" y="275"/>
                    <a:pt x="227" y="275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7"/>
                    <a:pt x="227" y="267"/>
                    <a:pt x="227" y="267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5"/>
                    <a:pt x="227" y="265"/>
                    <a:pt x="227" y="265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7" y="264"/>
                    <a:pt x="227" y="264"/>
                    <a:pt x="227" y="264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7" y="258"/>
                    <a:pt x="227" y="258"/>
                    <a:pt x="227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1"/>
                    <a:pt x="228" y="251"/>
                    <a:pt x="228" y="251"/>
                  </a:cubicBezTo>
                  <a:cubicBezTo>
                    <a:pt x="230" y="251"/>
                    <a:pt x="230" y="251"/>
                    <a:pt x="230" y="251"/>
                  </a:cubicBezTo>
                  <a:cubicBezTo>
                    <a:pt x="231" y="251"/>
                    <a:pt x="231" y="251"/>
                    <a:pt x="231" y="251"/>
                  </a:cubicBezTo>
                  <a:cubicBezTo>
                    <a:pt x="232" y="251"/>
                    <a:pt x="232" y="251"/>
                    <a:pt x="232" y="251"/>
                  </a:cubicBezTo>
                  <a:cubicBezTo>
                    <a:pt x="232" y="250"/>
                    <a:pt x="232" y="250"/>
                    <a:pt x="232" y="250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37" y="249"/>
                    <a:pt x="237" y="249"/>
                    <a:pt x="237" y="249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9" y="247"/>
                    <a:pt x="239" y="247"/>
                    <a:pt x="239" y="247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3"/>
                    <a:pt x="243" y="243"/>
                    <a:pt x="243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4" y="240"/>
                    <a:pt x="244" y="240"/>
                    <a:pt x="244" y="240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3" y="236"/>
                    <a:pt x="243" y="236"/>
                    <a:pt x="243" y="236"/>
                  </a:cubicBezTo>
                  <a:cubicBezTo>
                    <a:pt x="243" y="234"/>
                    <a:pt x="243" y="234"/>
                    <a:pt x="243" y="234"/>
                  </a:cubicBezTo>
                  <a:cubicBezTo>
                    <a:pt x="243" y="232"/>
                    <a:pt x="243" y="232"/>
                    <a:pt x="243" y="232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1" y="229"/>
                    <a:pt x="241" y="229"/>
                    <a:pt x="241" y="229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39" y="228"/>
                    <a:pt x="239" y="228"/>
                    <a:pt x="239" y="228"/>
                  </a:cubicBezTo>
                  <a:cubicBezTo>
                    <a:pt x="240" y="226"/>
                    <a:pt x="240" y="226"/>
                    <a:pt x="240" y="226"/>
                  </a:cubicBezTo>
                  <a:cubicBezTo>
                    <a:pt x="241" y="226"/>
                    <a:pt x="241" y="226"/>
                    <a:pt x="241" y="226"/>
                  </a:cubicBezTo>
                  <a:cubicBezTo>
                    <a:pt x="243" y="223"/>
                    <a:pt x="243" y="223"/>
                    <a:pt x="243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1"/>
                    <a:pt x="246" y="221"/>
                    <a:pt x="246" y="221"/>
                  </a:cubicBezTo>
                  <a:cubicBezTo>
                    <a:pt x="246" y="220"/>
                    <a:pt x="246" y="220"/>
                    <a:pt x="246" y="220"/>
                  </a:cubicBezTo>
                  <a:cubicBezTo>
                    <a:pt x="247" y="220"/>
                    <a:pt x="247" y="220"/>
                    <a:pt x="247" y="220"/>
                  </a:cubicBezTo>
                  <a:cubicBezTo>
                    <a:pt x="248" y="219"/>
                    <a:pt x="248" y="219"/>
                    <a:pt x="248" y="219"/>
                  </a:cubicBezTo>
                  <a:cubicBezTo>
                    <a:pt x="248" y="218"/>
                    <a:pt x="248" y="218"/>
                    <a:pt x="248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8" y="215"/>
                    <a:pt x="248" y="215"/>
                    <a:pt x="248" y="215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7" y="214"/>
                    <a:pt x="247" y="214"/>
                    <a:pt x="247" y="214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2"/>
                    <a:pt x="246" y="212"/>
                    <a:pt x="246" y="212"/>
                  </a:cubicBezTo>
                  <a:cubicBezTo>
                    <a:pt x="248" y="211"/>
                    <a:pt x="248" y="211"/>
                    <a:pt x="248" y="211"/>
                  </a:cubicBezTo>
                  <a:cubicBezTo>
                    <a:pt x="249" y="209"/>
                    <a:pt x="249" y="209"/>
                    <a:pt x="249" y="209"/>
                  </a:cubicBezTo>
                  <a:cubicBezTo>
                    <a:pt x="249" y="208"/>
                    <a:pt x="249" y="208"/>
                    <a:pt x="249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4"/>
                    <a:pt x="249" y="204"/>
                    <a:pt x="249" y="204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49" y="202"/>
                    <a:pt x="249" y="202"/>
                    <a:pt x="249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1" y="202"/>
                    <a:pt x="251" y="202"/>
                    <a:pt x="251" y="202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3" y="201"/>
                    <a:pt x="253" y="201"/>
                    <a:pt x="253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8" y="203"/>
                    <a:pt x="258" y="203"/>
                    <a:pt x="258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8" y="204"/>
                    <a:pt x="258" y="204"/>
                    <a:pt x="258" y="204"/>
                  </a:cubicBezTo>
                  <a:cubicBezTo>
                    <a:pt x="259" y="204"/>
                    <a:pt x="259" y="204"/>
                    <a:pt x="259" y="204"/>
                  </a:cubicBezTo>
                  <a:cubicBezTo>
                    <a:pt x="260" y="203"/>
                    <a:pt x="260" y="203"/>
                    <a:pt x="260" y="203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3" y="204"/>
                    <a:pt x="263" y="204"/>
                    <a:pt x="263" y="204"/>
                  </a:cubicBezTo>
                  <a:cubicBezTo>
                    <a:pt x="263" y="203"/>
                    <a:pt x="263" y="203"/>
                    <a:pt x="263" y="203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203"/>
                    <a:pt x="264" y="203"/>
                    <a:pt x="264" y="203"/>
                  </a:cubicBezTo>
                  <a:cubicBezTo>
                    <a:pt x="265" y="203"/>
                    <a:pt x="265" y="203"/>
                    <a:pt x="265" y="203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68" y="204"/>
                    <a:pt x="268" y="204"/>
                    <a:pt x="268" y="204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9" y="205"/>
                    <a:pt x="269" y="205"/>
                    <a:pt x="269" y="205"/>
                  </a:cubicBezTo>
                  <a:cubicBezTo>
                    <a:pt x="270" y="205"/>
                    <a:pt x="270" y="205"/>
                    <a:pt x="270" y="205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69" y="207"/>
                    <a:pt x="269" y="207"/>
                    <a:pt x="269" y="207"/>
                  </a:cubicBezTo>
                  <a:cubicBezTo>
                    <a:pt x="269" y="208"/>
                    <a:pt x="269" y="208"/>
                    <a:pt x="269" y="208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71" y="208"/>
                    <a:pt x="271" y="208"/>
                    <a:pt x="271" y="208"/>
                  </a:cubicBezTo>
                  <a:cubicBezTo>
                    <a:pt x="271" y="209"/>
                    <a:pt x="271" y="209"/>
                    <a:pt x="271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2" y="209"/>
                    <a:pt x="272" y="209"/>
                    <a:pt x="272" y="209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2" y="211"/>
                    <a:pt x="272" y="211"/>
                    <a:pt x="272" y="211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275" y="213"/>
                    <a:pt x="275" y="213"/>
                    <a:pt x="275" y="213"/>
                  </a:cubicBezTo>
                  <a:cubicBezTo>
                    <a:pt x="275" y="214"/>
                    <a:pt x="275" y="214"/>
                    <a:pt x="275" y="214"/>
                  </a:cubicBezTo>
                  <a:cubicBezTo>
                    <a:pt x="276" y="213"/>
                    <a:pt x="276" y="213"/>
                    <a:pt x="276" y="213"/>
                  </a:cubicBezTo>
                  <a:cubicBezTo>
                    <a:pt x="277" y="214"/>
                    <a:pt x="277" y="214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9" y="215"/>
                    <a:pt x="279" y="215"/>
                    <a:pt x="279" y="21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80" y="214"/>
                    <a:pt x="280" y="214"/>
                    <a:pt x="280" y="214"/>
                  </a:cubicBezTo>
                  <a:cubicBezTo>
                    <a:pt x="280" y="215"/>
                    <a:pt x="280" y="215"/>
                    <a:pt x="280" y="215"/>
                  </a:cubicBezTo>
                  <a:cubicBezTo>
                    <a:pt x="279" y="216"/>
                    <a:pt x="279" y="216"/>
                    <a:pt x="279" y="21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7" y="222"/>
                    <a:pt x="277" y="222"/>
                    <a:pt x="277" y="222"/>
                  </a:cubicBezTo>
                  <a:cubicBezTo>
                    <a:pt x="277" y="224"/>
                    <a:pt x="277" y="224"/>
                    <a:pt x="277" y="224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29"/>
                    <a:pt x="277" y="229"/>
                    <a:pt x="277" y="229"/>
                  </a:cubicBezTo>
                  <a:cubicBezTo>
                    <a:pt x="278" y="229"/>
                    <a:pt x="278" y="229"/>
                    <a:pt x="278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78" y="233"/>
                    <a:pt x="278" y="233"/>
                    <a:pt x="278" y="233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80" y="231"/>
                    <a:pt x="280" y="231"/>
                    <a:pt x="280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0" y="236"/>
                    <a:pt x="280" y="236"/>
                    <a:pt x="280" y="236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2" y="233"/>
                    <a:pt x="282" y="233"/>
                    <a:pt x="282" y="233"/>
                  </a:cubicBezTo>
                  <a:cubicBezTo>
                    <a:pt x="283" y="233"/>
                    <a:pt x="283" y="233"/>
                    <a:pt x="283" y="233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5" y="233"/>
                    <a:pt x="285" y="233"/>
                    <a:pt x="285" y="233"/>
                  </a:cubicBezTo>
                  <a:cubicBezTo>
                    <a:pt x="285" y="232"/>
                    <a:pt x="285" y="232"/>
                    <a:pt x="285" y="232"/>
                  </a:cubicBezTo>
                  <a:cubicBezTo>
                    <a:pt x="286" y="232"/>
                    <a:pt x="286" y="232"/>
                    <a:pt x="286" y="232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2"/>
                    <a:pt x="288" y="232"/>
                    <a:pt x="288" y="232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289" y="231"/>
                    <a:pt x="289" y="231"/>
                    <a:pt x="289" y="231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1" y="228"/>
                    <a:pt x="291" y="228"/>
                    <a:pt x="291" y="228"/>
                  </a:cubicBezTo>
                  <a:cubicBezTo>
                    <a:pt x="291" y="227"/>
                    <a:pt x="291" y="227"/>
                    <a:pt x="291" y="227"/>
                  </a:cubicBezTo>
                  <a:cubicBezTo>
                    <a:pt x="292" y="227"/>
                    <a:pt x="292" y="227"/>
                    <a:pt x="292" y="227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7"/>
                    <a:pt x="293" y="227"/>
                    <a:pt x="293" y="227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2" y="225"/>
                    <a:pt x="292" y="225"/>
                    <a:pt x="292" y="225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4" y="224"/>
                    <a:pt x="294" y="224"/>
                    <a:pt x="294" y="224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2"/>
                    <a:pt x="294" y="222"/>
                    <a:pt x="294" y="222"/>
                  </a:cubicBezTo>
                  <a:cubicBezTo>
                    <a:pt x="295" y="222"/>
                    <a:pt x="295" y="222"/>
                    <a:pt x="295" y="222"/>
                  </a:cubicBezTo>
                  <a:cubicBezTo>
                    <a:pt x="296" y="221"/>
                    <a:pt x="296" y="221"/>
                    <a:pt x="296" y="221"/>
                  </a:cubicBezTo>
                  <a:cubicBezTo>
                    <a:pt x="295" y="220"/>
                    <a:pt x="295" y="220"/>
                    <a:pt x="295" y="220"/>
                  </a:cubicBezTo>
                  <a:cubicBezTo>
                    <a:pt x="296" y="219"/>
                    <a:pt x="296" y="219"/>
                    <a:pt x="296" y="219"/>
                  </a:cubicBezTo>
                  <a:cubicBezTo>
                    <a:pt x="297" y="219"/>
                    <a:pt x="297" y="219"/>
                    <a:pt x="297" y="219"/>
                  </a:cubicBezTo>
                  <a:cubicBezTo>
                    <a:pt x="298" y="219"/>
                    <a:pt x="298" y="219"/>
                    <a:pt x="298" y="219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7" y="221"/>
                    <a:pt x="297" y="221"/>
                    <a:pt x="297" y="221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8" y="222"/>
                    <a:pt x="298" y="222"/>
                    <a:pt x="298" y="222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7" y="223"/>
                    <a:pt x="297" y="223"/>
                    <a:pt x="297" y="223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8" y="224"/>
                    <a:pt x="298" y="224"/>
                    <a:pt x="298" y="224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298" y="225"/>
                    <a:pt x="298" y="225"/>
                    <a:pt x="298" y="225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7" y="227"/>
                    <a:pt x="297" y="227"/>
                    <a:pt x="297" y="227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9" y="228"/>
                    <a:pt x="299" y="228"/>
                    <a:pt x="299" y="228"/>
                  </a:cubicBezTo>
                  <a:cubicBezTo>
                    <a:pt x="300" y="228"/>
                    <a:pt x="300" y="228"/>
                    <a:pt x="300" y="228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8" y="230"/>
                    <a:pt x="298" y="230"/>
                    <a:pt x="298" y="230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9" y="230"/>
                    <a:pt x="299" y="230"/>
                    <a:pt x="299" y="230"/>
                  </a:cubicBezTo>
                  <a:cubicBezTo>
                    <a:pt x="300" y="230"/>
                    <a:pt x="300" y="230"/>
                    <a:pt x="300" y="230"/>
                  </a:cubicBezTo>
                  <a:cubicBezTo>
                    <a:pt x="300" y="231"/>
                    <a:pt x="300" y="231"/>
                    <a:pt x="300" y="231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300" y="232"/>
                    <a:pt x="300" y="232"/>
                    <a:pt x="300" y="232"/>
                  </a:cubicBezTo>
                  <a:cubicBezTo>
                    <a:pt x="301" y="231"/>
                    <a:pt x="301" y="231"/>
                    <a:pt x="301" y="231"/>
                  </a:cubicBezTo>
                  <a:cubicBezTo>
                    <a:pt x="301" y="232"/>
                    <a:pt x="301" y="232"/>
                    <a:pt x="301" y="232"/>
                  </a:cubicBezTo>
                  <a:cubicBezTo>
                    <a:pt x="300" y="233"/>
                    <a:pt x="300" y="233"/>
                    <a:pt x="300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7" y="233"/>
                    <a:pt x="297" y="233"/>
                    <a:pt x="297" y="233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297" y="234"/>
                    <a:pt x="297" y="234"/>
                    <a:pt x="297" y="234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0" y="234"/>
                    <a:pt x="300" y="234"/>
                    <a:pt x="300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8" y="237"/>
                    <a:pt x="298" y="237"/>
                    <a:pt x="298" y="237"/>
                  </a:cubicBezTo>
                  <a:cubicBezTo>
                    <a:pt x="299" y="236"/>
                    <a:pt x="299" y="236"/>
                    <a:pt x="299" y="236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0" y="237"/>
                    <a:pt x="300" y="237"/>
                    <a:pt x="300" y="237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1" y="238"/>
                    <a:pt x="301" y="238"/>
                    <a:pt x="301" y="238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3" y="239"/>
                    <a:pt x="303" y="239"/>
                    <a:pt x="303" y="239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0" y="240"/>
                    <a:pt x="300" y="240"/>
                    <a:pt x="300" y="240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3" y="241"/>
                    <a:pt x="303" y="241"/>
                    <a:pt x="303" y="241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2" y="242"/>
                    <a:pt x="302" y="242"/>
                    <a:pt x="302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4" y="243"/>
                    <a:pt x="304" y="243"/>
                    <a:pt x="304" y="243"/>
                  </a:cubicBezTo>
                  <a:cubicBezTo>
                    <a:pt x="304" y="244"/>
                    <a:pt x="304" y="244"/>
                    <a:pt x="304" y="244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1" y="245"/>
                    <a:pt x="301" y="245"/>
                    <a:pt x="301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6"/>
                    <a:pt x="302" y="246"/>
                    <a:pt x="302" y="246"/>
                  </a:cubicBezTo>
                  <a:cubicBezTo>
                    <a:pt x="301" y="246"/>
                    <a:pt x="301" y="246"/>
                    <a:pt x="301" y="246"/>
                  </a:cubicBezTo>
                  <a:cubicBezTo>
                    <a:pt x="300" y="245"/>
                    <a:pt x="300" y="245"/>
                    <a:pt x="300" y="245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300" y="246"/>
                    <a:pt x="300" y="246"/>
                    <a:pt x="300" y="246"/>
                  </a:cubicBezTo>
                  <a:cubicBezTo>
                    <a:pt x="300" y="247"/>
                    <a:pt x="300" y="247"/>
                    <a:pt x="300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0" y="248"/>
                    <a:pt x="300" y="248"/>
                    <a:pt x="300" y="248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2" y="248"/>
                    <a:pt x="302" y="248"/>
                    <a:pt x="302" y="248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4" y="250"/>
                    <a:pt x="304" y="250"/>
                    <a:pt x="304" y="250"/>
                  </a:cubicBezTo>
                  <a:cubicBezTo>
                    <a:pt x="304" y="251"/>
                    <a:pt x="304" y="251"/>
                    <a:pt x="304" y="251"/>
                  </a:cubicBezTo>
                  <a:cubicBezTo>
                    <a:pt x="305" y="251"/>
                    <a:pt x="305" y="251"/>
                    <a:pt x="305" y="251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7" y="253"/>
                    <a:pt x="307" y="253"/>
                    <a:pt x="307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4" y="255"/>
                    <a:pt x="304" y="255"/>
                    <a:pt x="304" y="255"/>
                  </a:cubicBezTo>
                  <a:cubicBezTo>
                    <a:pt x="303" y="255"/>
                    <a:pt x="303" y="255"/>
                    <a:pt x="303" y="255"/>
                  </a:cubicBezTo>
                  <a:cubicBezTo>
                    <a:pt x="302" y="255"/>
                    <a:pt x="302" y="255"/>
                    <a:pt x="302" y="255"/>
                  </a:cubicBezTo>
                  <a:cubicBezTo>
                    <a:pt x="303" y="256"/>
                    <a:pt x="303" y="256"/>
                    <a:pt x="303" y="256"/>
                  </a:cubicBezTo>
                  <a:cubicBezTo>
                    <a:pt x="304" y="256"/>
                    <a:pt x="304" y="256"/>
                    <a:pt x="304" y="256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5" y="256"/>
                    <a:pt x="305" y="256"/>
                    <a:pt x="305" y="256"/>
                  </a:cubicBezTo>
                  <a:cubicBezTo>
                    <a:pt x="306" y="256"/>
                    <a:pt x="306" y="256"/>
                    <a:pt x="306" y="256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7" y="254"/>
                    <a:pt x="307" y="254"/>
                    <a:pt x="307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07" y="257"/>
                    <a:pt x="307" y="257"/>
                    <a:pt x="307" y="257"/>
                  </a:cubicBezTo>
                  <a:cubicBezTo>
                    <a:pt x="308" y="257"/>
                    <a:pt x="308" y="257"/>
                    <a:pt x="308" y="257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6"/>
                    <a:pt x="310" y="256"/>
                    <a:pt x="310" y="256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2" y="258"/>
                    <a:pt x="312" y="258"/>
                    <a:pt x="312" y="258"/>
                  </a:cubicBezTo>
                  <a:cubicBezTo>
                    <a:pt x="313" y="257"/>
                    <a:pt x="313" y="257"/>
                    <a:pt x="313" y="257"/>
                  </a:cubicBezTo>
                  <a:cubicBezTo>
                    <a:pt x="314" y="257"/>
                    <a:pt x="314" y="257"/>
                    <a:pt x="314" y="257"/>
                  </a:cubicBezTo>
                  <a:cubicBezTo>
                    <a:pt x="315" y="257"/>
                    <a:pt x="315" y="257"/>
                    <a:pt x="315" y="257"/>
                  </a:cubicBezTo>
                  <a:cubicBezTo>
                    <a:pt x="315" y="258"/>
                    <a:pt x="315" y="258"/>
                    <a:pt x="315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17" y="259"/>
                    <a:pt x="317" y="259"/>
                    <a:pt x="317" y="259"/>
                  </a:cubicBezTo>
                  <a:cubicBezTo>
                    <a:pt x="315" y="259"/>
                    <a:pt x="315" y="259"/>
                    <a:pt x="315" y="25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2" y="260"/>
                    <a:pt x="312" y="260"/>
                    <a:pt x="312" y="260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07" y="262"/>
                    <a:pt x="307" y="262"/>
                    <a:pt x="307" y="262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10" y="261"/>
                    <a:pt x="310" y="261"/>
                    <a:pt x="310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08" y="262"/>
                    <a:pt x="308" y="262"/>
                    <a:pt x="308" y="262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5" y="263"/>
                    <a:pt x="305" y="263"/>
                    <a:pt x="305" y="263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1" y="263"/>
                    <a:pt x="301" y="263"/>
                    <a:pt x="301" y="263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2" y="264"/>
                    <a:pt x="302" y="264"/>
                    <a:pt x="302" y="264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3" y="265"/>
                    <a:pt x="303" y="265"/>
                    <a:pt x="303" y="265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5" y="265"/>
                    <a:pt x="305" y="265"/>
                    <a:pt x="305" y="265"/>
                  </a:cubicBezTo>
                  <a:cubicBezTo>
                    <a:pt x="306" y="265"/>
                    <a:pt x="306" y="265"/>
                    <a:pt x="306" y="265"/>
                  </a:cubicBezTo>
                  <a:cubicBezTo>
                    <a:pt x="307" y="264"/>
                    <a:pt x="307" y="264"/>
                    <a:pt x="307" y="264"/>
                  </a:cubicBezTo>
                  <a:cubicBezTo>
                    <a:pt x="308" y="264"/>
                    <a:pt x="308" y="264"/>
                    <a:pt x="308" y="264"/>
                  </a:cubicBezTo>
                  <a:cubicBezTo>
                    <a:pt x="308" y="263"/>
                    <a:pt x="308" y="263"/>
                    <a:pt x="308" y="263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10" y="262"/>
                    <a:pt x="310" y="262"/>
                    <a:pt x="310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4" y="262"/>
                    <a:pt x="314" y="262"/>
                    <a:pt x="314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2" y="261"/>
                    <a:pt x="312" y="261"/>
                    <a:pt x="312" y="261"/>
                  </a:cubicBezTo>
                  <a:cubicBezTo>
                    <a:pt x="313" y="261"/>
                    <a:pt x="313" y="261"/>
                    <a:pt x="313" y="261"/>
                  </a:cubicBezTo>
                  <a:cubicBezTo>
                    <a:pt x="315" y="261"/>
                    <a:pt x="315" y="261"/>
                    <a:pt x="315" y="261"/>
                  </a:cubicBezTo>
                  <a:cubicBezTo>
                    <a:pt x="316" y="261"/>
                    <a:pt x="316" y="261"/>
                    <a:pt x="316" y="261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5" y="264"/>
                    <a:pt x="315" y="264"/>
                    <a:pt x="315" y="264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7" y="264"/>
                    <a:pt x="317" y="264"/>
                    <a:pt x="317" y="264"/>
                  </a:cubicBezTo>
                  <a:cubicBezTo>
                    <a:pt x="318" y="264"/>
                    <a:pt x="318" y="264"/>
                    <a:pt x="318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1" y="265"/>
                    <a:pt x="321" y="265"/>
                    <a:pt x="321" y="265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6"/>
                    <a:pt x="320" y="266"/>
                    <a:pt x="320" y="266"/>
                  </a:cubicBezTo>
                  <a:cubicBezTo>
                    <a:pt x="321" y="267"/>
                    <a:pt x="321" y="267"/>
                    <a:pt x="321" y="267"/>
                  </a:cubicBezTo>
                  <a:cubicBezTo>
                    <a:pt x="322" y="267"/>
                    <a:pt x="322" y="267"/>
                    <a:pt x="322" y="267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8"/>
                    <a:pt x="320" y="268"/>
                    <a:pt x="320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70"/>
                    <a:pt x="320" y="270"/>
                    <a:pt x="320" y="270"/>
                  </a:cubicBezTo>
                  <a:cubicBezTo>
                    <a:pt x="319" y="270"/>
                    <a:pt x="319" y="270"/>
                    <a:pt x="319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9" y="271"/>
                    <a:pt x="319" y="271"/>
                    <a:pt x="319" y="271"/>
                  </a:cubicBezTo>
                  <a:cubicBezTo>
                    <a:pt x="320" y="271"/>
                    <a:pt x="320" y="271"/>
                    <a:pt x="320" y="271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1" y="272"/>
                    <a:pt x="321" y="272"/>
                    <a:pt x="321" y="272"/>
                  </a:cubicBezTo>
                  <a:cubicBezTo>
                    <a:pt x="320" y="273"/>
                    <a:pt x="320" y="273"/>
                    <a:pt x="320" y="273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19" y="274"/>
                    <a:pt x="319" y="274"/>
                    <a:pt x="319" y="274"/>
                  </a:cubicBezTo>
                  <a:cubicBezTo>
                    <a:pt x="318" y="275"/>
                    <a:pt x="318" y="275"/>
                    <a:pt x="318" y="275"/>
                  </a:cubicBezTo>
                  <a:cubicBezTo>
                    <a:pt x="317" y="275"/>
                    <a:pt x="317" y="275"/>
                    <a:pt x="317" y="275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0" y="277"/>
                    <a:pt x="310" y="277"/>
                    <a:pt x="310" y="277"/>
                  </a:cubicBezTo>
                  <a:cubicBezTo>
                    <a:pt x="309" y="276"/>
                    <a:pt x="309" y="276"/>
                    <a:pt x="309" y="276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8" y="277"/>
                    <a:pt x="308" y="277"/>
                    <a:pt x="308" y="277"/>
                  </a:cubicBezTo>
                  <a:cubicBezTo>
                    <a:pt x="307" y="277"/>
                    <a:pt x="307" y="277"/>
                    <a:pt x="307" y="277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9"/>
                    <a:pt x="307" y="279"/>
                    <a:pt x="307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80"/>
                    <a:pt x="306" y="280"/>
                    <a:pt x="306" y="280"/>
                  </a:cubicBezTo>
                  <a:cubicBezTo>
                    <a:pt x="305" y="280"/>
                    <a:pt x="305" y="280"/>
                    <a:pt x="305" y="280"/>
                  </a:cubicBezTo>
                  <a:cubicBezTo>
                    <a:pt x="305" y="281"/>
                    <a:pt x="305" y="281"/>
                    <a:pt x="305" y="281"/>
                  </a:cubicBezTo>
                  <a:cubicBezTo>
                    <a:pt x="304" y="281"/>
                    <a:pt x="304" y="281"/>
                    <a:pt x="304" y="281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1" y="282"/>
                    <a:pt x="301" y="282"/>
                    <a:pt x="301" y="282"/>
                  </a:cubicBezTo>
                  <a:cubicBezTo>
                    <a:pt x="301" y="283"/>
                    <a:pt x="301" y="283"/>
                    <a:pt x="301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7" y="283"/>
                    <a:pt x="297" y="283"/>
                    <a:pt x="297" y="283"/>
                  </a:cubicBezTo>
                  <a:cubicBezTo>
                    <a:pt x="297" y="282"/>
                    <a:pt x="297" y="282"/>
                    <a:pt x="297" y="282"/>
                  </a:cubicBezTo>
                  <a:cubicBezTo>
                    <a:pt x="295" y="283"/>
                    <a:pt x="295" y="283"/>
                    <a:pt x="295" y="283"/>
                  </a:cubicBezTo>
                  <a:cubicBezTo>
                    <a:pt x="294" y="283"/>
                    <a:pt x="294" y="283"/>
                    <a:pt x="294" y="28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93" y="282"/>
                    <a:pt x="293" y="282"/>
                    <a:pt x="293" y="282"/>
                  </a:cubicBezTo>
                  <a:cubicBezTo>
                    <a:pt x="293" y="283"/>
                    <a:pt x="293" y="283"/>
                    <a:pt x="293" y="283"/>
                  </a:cubicBezTo>
                  <a:cubicBezTo>
                    <a:pt x="292" y="283"/>
                    <a:pt x="292" y="283"/>
                    <a:pt x="292" y="283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89" y="282"/>
                    <a:pt x="289" y="282"/>
                    <a:pt x="289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286" y="282"/>
                    <a:pt x="286" y="282"/>
                    <a:pt x="286" y="282"/>
                  </a:cubicBezTo>
                  <a:cubicBezTo>
                    <a:pt x="285" y="281"/>
                    <a:pt x="285" y="281"/>
                    <a:pt x="285" y="281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3" y="281"/>
                    <a:pt x="283" y="281"/>
                    <a:pt x="283" y="281"/>
                  </a:cubicBezTo>
                  <a:cubicBezTo>
                    <a:pt x="282" y="282"/>
                    <a:pt x="282" y="282"/>
                    <a:pt x="282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278" y="281"/>
                    <a:pt x="278" y="281"/>
                    <a:pt x="278" y="281"/>
                  </a:cubicBezTo>
                  <a:cubicBezTo>
                    <a:pt x="277" y="281"/>
                    <a:pt x="277" y="281"/>
                    <a:pt x="277" y="281"/>
                  </a:cubicBezTo>
                  <a:cubicBezTo>
                    <a:pt x="276" y="280"/>
                    <a:pt x="276" y="280"/>
                    <a:pt x="276" y="280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4" y="282"/>
                    <a:pt x="274" y="282"/>
                    <a:pt x="274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5"/>
                    <a:pt x="271" y="285"/>
                    <a:pt x="271" y="285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70" y="287"/>
                    <a:pt x="270" y="287"/>
                    <a:pt x="270" y="287"/>
                  </a:cubicBezTo>
                  <a:cubicBezTo>
                    <a:pt x="269" y="287"/>
                    <a:pt x="269" y="287"/>
                    <a:pt x="269" y="287"/>
                  </a:cubicBezTo>
                  <a:cubicBezTo>
                    <a:pt x="268" y="287"/>
                    <a:pt x="268" y="287"/>
                    <a:pt x="268" y="287"/>
                  </a:cubicBezTo>
                  <a:cubicBezTo>
                    <a:pt x="267" y="287"/>
                    <a:pt x="267" y="287"/>
                    <a:pt x="267" y="287"/>
                  </a:cubicBezTo>
                  <a:cubicBezTo>
                    <a:pt x="266" y="288"/>
                    <a:pt x="266" y="288"/>
                    <a:pt x="266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89"/>
                    <a:pt x="264" y="289"/>
                    <a:pt x="264" y="289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1" y="290"/>
                    <a:pt x="261" y="290"/>
                    <a:pt x="261" y="290"/>
                  </a:cubicBezTo>
                  <a:cubicBezTo>
                    <a:pt x="260" y="292"/>
                    <a:pt x="260" y="292"/>
                    <a:pt x="260" y="292"/>
                  </a:cubicBezTo>
                  <a:cubicBezTo>
                    <a:pt x="259" y="292"/>
                    <a:pt x="259" y="292"/>
                    <a:pt x="259" y="292"/>
                  </a:cubicBezTo>
                  <a:cubicBezTo>
                    <a:pt x="258" y="294"/>
                    <a:pt x="258" y="294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55" y="296"/>
                    <a:pt x="255" y="296"/>
                    <a:pt x="255" y="296"/>
                  </a:cubicBezTo>
                  <a:cubicBezTo>
                    <a:pt x="255" y="297"/>
                    <a:pt x="255" y="297"/>
                    <a:pt x="255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2" y="298"/>
                    <a:pt x="252" y="298"/>
                    <a:pt x="252" y="298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0" y="300"/>
                    <a:pt x="250" y="300"/>
                    <a:pt x="250" y="300"/>
                  </a:cubicBezTo>
                  <a:cubicBezTo>
                    <a:pt x="248" y="300"/>
                    <a:pt x="248" y="300"/>
                    <a:pt x="248" y="300"/>
                  </a:cubicBezTo>
                  <a:cubicBezTo>
                    <a:pt x="249" y="300"/>
                    <a:pt x="249" y="300"/>
                    <a:pt x="249" y="300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4" y="299"/>
                    <a:pt x="254" y="299"/>
                    <a:pt x="254" y="299"/>
                  </a:cubicBezTo>
                  <a:cubicBezTo>
                    <a:pt x="255" y="298"/>
                    <a:pt x="255" y="298"/>
                    <a:pt x="255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7" y="295"/>
                    <a:pt x="257" y="295"/>
                    <a:pt x="257" y="295"/>
                  </a:cubicBezTo>
                  <a:cubicBezTo>
                    <a:pt x="258" y="295"/>
                    <a:pt x="258" y="295"/>
                    <a:pt x="258" y="295"/>
                  </a:cubicBezTo>
                  <a:cubicBezTo>
                    <a:pt x="260" y="293"/>
                    <a:pt x="260" y="293"/>
                    <a:pt x="260" y="293"/>
                  </a:cubicBezTo>
                  <a:cubicBezTo>
                    <a:pt x="263" y="291"/>
                    <a:pt x="263" y="291"/>
                    <a:pt x="263" y="291"/>
                  </a:cubicBezTo>
                  <a:cubicBezTo>
                    <a:pt x="265" y="290"/>
                    <a:pt x="265" y="290"/>
                    <a:pt x="265" y="290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8" y="289"/>
                    <a:pt x="268" y="289"/>
                    <a:pt x="268" y="289"/>
                  </a:cubicBezTo>
                  <a:cubicBezTo>
                    <a:pt x="270" y="289"/>
                    <a:pt x="270" y="289"/>
                    <a:pt x="270" y="289"/>
                  </a:cubicBezTo>
                  <a:cubicBezTo>
                    <a:pt x="273" y="288"/>
                    <a:pt x="273" y="288"/>
                    <a:pt x="273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7" y="288"/>
                    <a:pt x="277" y="288"/>
                    <a:pt x="277" y="288"/>
                  </a:cubicBezTo>
                  <a:cubicBezTo>
                    <a:pt x="279" y="288"/>
                    <a:pt x="279" y="288"/>
                    <a:pt x="279" y="288"/>
                  </a:cubicBezTo>
                  <a:cubicBezTo>
                    <a:pt x="281" y="289"/>
                    <a:pt x="281" y="289"/>
                    <a:pt x="281" y="289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79" y="289"/>
                    <a:pt x="279" y="289"/>
                    <a:pt x="279" y="289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79" y="290"/>
                    <a:pt x="279" y="290"/>
                    <a:pt x="279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3"/>
                    <a:pt x="281" y="293"/>
                    <a:pt x="281" y="293"/>
                  </a:cubicBezTo>
                  <a:cubicBezTo>
                    <a:pt x="280" y="293"/>
                    <a:pt x="280" y="293"/>
                    <a:pt x="280" y="293"/>
                  </a:cubicBezTo>
                  <a:cubicBezTo>
                    <a:pt x="279" y="293"/>
                    <a:pt x="279" y="293"/>
                    <a:pt x="279" y="293"/>
                  </a:cubicBezTo>
                  <a:cubicBezTo>
                    <a:pt x="278" y="293"/>
                    <a:pt x="278" y="293"/>
                    <a:pt x="278" y="293"/>
                  </a:cubicBezTo>
                  <a:cubicBezTo>
                    <a:pt x="277" y="294"/>
                    <a:pt x="277" y="294"/>
                    <a:pt x="277" y="294"/>
                  </a:cubicBezTo>
                  <a:cubicBezTo>
                    <a:pt x="276" y="294"/>
                    <a:pt x="276" y="294"/>
                    <a:pt x="276" y="29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74" y="293"/>
                    <a:pt x="274" y="293"/>
                    <a:pt x="274" y="293"/>
                  </a:cubicBezTo>
                  <a:cubicBezTo>
                    <a:pt x="274" y="294"/>
                    <a:pt x="274" y="294"/>
                    <a:pt x="274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6"/>
                    <a:pt x="275" y="296"/>
                    <a:pt x="275" y="296"/>
                  </a:cubicBezTo>
                  <a:cubicBezTo>
                    <a:pt x="276" y="296"/>
                    <a:pt x="276" y="296"/>
                    <a:pt x="276" y="296"/>
                  </a:cubicBezTo>
                  <a:cubicBezTo>
                    <a:pt x="277" y="295"/>
                    <a:pt x="277" y="295"/>
                    <a:pt x="277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9" y="295"/>
                    <a:pt x="279" y="295"/>
                    <a:pt x="279" y="295"/>
                  </a:cubicBezTo>
                  <a:cubicBezTo>
                    <a:pt x="279" y="296"/>
                    <a:pt x="279" y="296"/>
                    <a:pt x="279" y="296"/>
                  </a:cubicBezTo>
                  <a:cubicBezTo>
                    <a:pt x="278" y="296"/>
                    <a:pt x="278" y="296"/>
                    <a:pt x="278" y="296"/>
                  </a:cubicBezTo>
                  <a:cubicBezTo>
                    <a:pt x="277" y="298"/>
                    <a:pt x="277" y="298"/>
                    <a:pt x="277" y="298"/>
                  </a:cubicBezTo>
                  <a:cubicBezTo>
                    <a:pt x="277" y="299"/>
                    <a:pt x="277" y="299"/>
                    <a:pt x="277" y="299"/>
                  </a:cubicBezTo>
                  <a:cubicBezTo>
                    <a:pt x="276" y="299"/>
                    <a:pt x="276" y="299"/>
                    <a:pt x="276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9" y="304"/>
                    <a:pt x="279" y="304"/>
                    <a:pt x="279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1" y="304"/>
                    <a:pt x="281" y="304"/>
                    <a:pt x="281" y="304"/>
                  </a:cubicBezTo>
                  <a:cubicBezTo>
                    <a:pt x="281" y="305"/>
                    <a:pt x="281" y="305"/>
                    <a:pt x="281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81" y="306"/>
                    <a:pt x="281" y="306"/>
                    <a:pt x="281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4" y="306"/>
                    <a:pt x="284" y="306"/>
                    <a:pt x="284" y="306"/>
                  </a:cubicBezTo>
                  <a:cubicBezTo>
                    <a:pt x="285" y="306"/>
                    <a:pt x="285" y="306"/>
                    <a:pt x="285" y="306"/>
                  </a:cubicBezTo>
                  <a:cubicBezTo>
                    <a:pt x="285" y="307"/>
                    <a:pt x="285" y="307"/>
                    <a:pt x="285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9" y="307"/>
                    <a:pt x="289" y="307"/>
                    <a:pt x="289" y="307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0" y="309"/>
                    <a:pt x="290" y="309"/>
                    <a:pt x="290" y="309"/>
                  </a:cubicBezTo>
                  <a:cubicBezTo>
                    <a:pt x="289" y="310"/>
                    <a:pt x="289" y="310"/>
                    <a:pt x="289" y="310"/>
                  </a:cubicBezTo>
                  <a:cubicBezTo>
                    <a:pt x="287" y="311"/>
                    <a:pt x="287" y="311"/>
                    <a:pt x="287" y="311"/>
                  </a:cubicBezTo>
                  <a:cubicBezTo>
                    <a:pt x="286" y="311"/>
                    <a:pt x="286" y="311"/>
                    <a:pt x="286" y="311"/>
                  </a:cubicBezTo>
                  <a:cubicBezTo>
                    <a:pt x="284" y="311"/>
                    <a:pt x="284" y="311"/>
                    <a:pt x="284" y="311"/>
                  </a:cubicBezTo>
                  <a:cubicBezTo>
                    <a:pt x="283" y="311"/>
                    <a:pt x="283" y="311"/>
                    <a:pt x="283" y="311"/>
                  </a:cubicBezTo>
                  <a:cubicBezTo>
                    <a:pt x="282" y="312"/>
                    <a:pt x="282" y="312"/>
                    <a:pt x="282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0" y="312"/>
                    <a:pt x="280" y="312"/>
                    <a:pt x="280" y="312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2"/>
                    <a:pt x="279" y="312"/>
                    <a:pt x="279" y="312"/>
                  </a:cubicBezTo>
                  <a:cubicBezTo>
                    <a:pt x="278" y="312"/>
                    <a:pt x="278" y="312"/>
                    <a:pt x="278" y="312"/>
                  </a:cubicBezTo>
                  <a:cubicBezTo>
                    <a:pt x="277" y="313"/>
                    <a:pt x="277" y="313"/>
                    <a:pt x="277" y="313"/>
                  </a:cubicBezTo>
                  <a:cubicBezTo>
                    <a:pt x="278" y="313"/>
                    <a:pt x="278" y="313"/>
                    <a:pt x="278" y="313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5" y="315"/>
                    <a:pt x="275" y="315"/>
                    <a:pt x="275" y="315"/>
                  </a:cubicBezTo>
                  <a:cubicBezTo>
                    <a:pt x="274" y="316"/>
                    <a:pt x="274" y="316"/>
                    <a:pt x="274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1" y="317"/>
                    <a:pt x="271" y="317"/>
                    <a:pt x="271" y="317"/>
                  </a:cubicBezTo>
                  <a:cubicBezTo>
                    <a:pt x="270" y="317"/>
                    <a:pt x="270" y="317"/>
                    <a:pt x="270" y="317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69" y="316"/>
                    <a:pt x="269" y="316"/>
                    <a:pt x="269" y="316"/>
                  </a:cubicBezTo>
                  <a:cubicBezTo>
                    <a:pt x="269" y="315"/>
                    <a:pt x="269" y="315"/>
                    <a:pt x="269" y="315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70" y="312"/>
                    <a:pt x="270" y="312"/>
                    <a:pt x="270" y="312"/>
                  </a:cubicBezTo>
                  <a:cubicBezTo>
                    <a:pt x="271" y="312"/>
                    <a:pt x="271" y="312"/>
                    <a:pt x="271" y="312"/>
                  </a:cubicBezTo>
                  <a:cubicBezTo>
                    <a:pt x="271" y="311"/>
                    <a:pt x="271" y="311"/>
                    <a:pt x="271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4" y="310"/>
                    <a:pt x="274" y="310"/>
                    <a:pt x="274" y="310"/>
                  </a:cubicBezTo>
                  <a:cubicBezTo>
                    <a:pt x="276" y="309"/>
                    <a:pt x="276" y="309"/>
                    <a:pt x="276" y="309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1" y="309"/>
                    <a:pt x="281" y="309"/>
                    <a:pt x="281" y="309"/>
                  </a:cubicBezTo>
                  <a:cubicBezTo>
                    <a:pt x="282" y="308"/>
                    <a:pt x="282" y="308"/>
                    <a:pt x="282" y="308"/>
                  </a:cubicBezTo>
                  <a:cubicBezTo>
                    <a:pt x="280" y="308"/>
                    <a:pt x="280" y="308"/>
                    <a:pt x="280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6" y="308"/>
                    <a:pt x="276" y="308"/>
                    <a:pt x="276" y="308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7" y="305"/>
                    <a:pt x="277" y="305"/>
                    <a:pt x="277" y="305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3" y="308"/>
                    <a:pt x="273" y="308"/>
                    <a:pt x="273" y="308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0" y="309"/>
                    <a:pt x="270" y="309"/>
                    <a:pt x="270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5" y="300"/>
                    <a:pt x="265" y="300"/>
                    <a:pt x="265" y="300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4" y="297"/>
                    <a:pt x="264" y="297"/>
                    <a:pt x="264" y="297"/>
                  </a:cubicBezTo>
                  <a:cubicBezTo>
                    <a:pt x="263" y="297"/>
                    <a:pt x="263" y="297"/>
                    <a:pt x="263" y="297"/>
                  </a:cubicBezTo>
                  <a:cubicBezTo>
                    <a:pt x="262" y="297"/>
                    <a:pt x="262" y="297"/>
                    <a:pt x="262" y="297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60" y="297"/>
                    <a:pt x="260" y="297"/>
                    <a:pt x="260" y="297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59" y="297"/>
                    <a:pt x="259" y="297"/>
                    <a:pt x="259" y="297"/>
                  </a:cubicBezTo>
                  <a:cubicBezTo>
                    <a:pt x="258" y="298"/>
                    <a:pt x="258" y="298"/>
                    <a:pt x="258" y="298"/>
                  </a:cubicBezTo>
                  <a:cubicBezTo>
                    <a:pt x="257" y="299"/>
                    <a:pt x="257" y="299"/>
                    <a:pt x="257" y="299"/>
                  </a:cubicBezTo>
                  <a:cubicBezTo>
                    <a:pt x="256" y="300"/>
                    <a:pt x="256" y="300"/>
                    <a:pt x="256" y="300"/>
                  </a:cubicBezTo>
                  <a:cubicBezTo>
                    <a:pt x="256" y="301"/>
                    <a:pt x="256" y="301"/>
                    <a:pt x="256" y="301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5" y="303"/>
                    <a:pt x="255" y="303"/>
                    <a:pt x="255" y="303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3" y="305"/>
                    <a:pt x="253" y="305"/>
                    <a:pt x="253" y="305"/>
                  </a:cubicBezTo>
                  <a:cubicBezTo>
                    <a:pt x="251" y="306"/>
                    <a:pt x="251" y="306"/>
                    <a:pt x="251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8" y="308"/>
                    <a:pt x="248" y="308"/>
                    <a:pt x="248" y="308"/>
                  </a:cubicBezTo>
                  <a:cubicBezTo>
                    <a:pt x="235" y="308"/>
                    <a:pt x="235" y="308"/>
                    <a:pt x="235" y="308"/>
                  </a:cubicBezTo>
                  <a:cubicBezTo>
                    <a:pt x="233" y="308"/>
                    <a:pt x="233" y="308"/>
                    <a:pt x="233" y="308"/>
                  </a:cubicBezTo>
                  <a:cubicBezTo>
                    <a:pt x="232" y="309"/>
                    <a:pt x="232" y="309"/>
                    <a:pt x="232" y="309"/>
                  </a:cubicBezTo>
                  <a:cubicBezTo>
                    <a:pt x="231" y="309"/>
                    <a:pt x="231" y="309"/>
                    <a:pt x="231" y="309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28" y="311"/>
                    <a:pt x="228" y="311"/>
                    <a:pt x="228" y="311"/>
                  </a:cubicBezTo>
                  <a:cubicBezTo>
                    <a:pt x="227" y="312"/>
                    <a:pt x="227" y="312"/>
                    <a:pt x="227" y="312"/>
                  </a:cubicBezTo>
                  <a:cubicBezTo>
                    <a:pt x="226" y="312"/>
                    <a:pt x="226" y="312"/>
                    <a:pt x="226" y="312"/>
                  </a:cubicBezTo>
                  <a:cubicBezTo>
                    <a:pt x="223" y="315"/>
                    <a:pt x="223" y="315"/>
                    <a:pt x="223" y="315"/>
                  </a:cubicBezTo>
                  <a:cubicBezTo>
                    <a:pt x="214" y="317"/>
                    <a:pt x="214" y="317"/>
                    <a:pt x="214" y="317"/>
                  </a:cubicBezTo>
                  <a:cubicBezTo>
                    <a:pt x="214" y="319"/>
                    <a:pt x="214" y="319"/>
                    <a:pt x="214" y="319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197" y="323"/>
                    <a:pt x="197" y="323"/>
                    <a:pt x="197" y="323"/>
                  </a:cubicBezTo>
                  <a:cubicBezTo>
                    <a:pt x="196" y="322"/>
                    <a:pt x="196" y="322"/>
                    <a:pt x="196" y="322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9" y="320"/>
                    <a:pt x="199" y="320"/>
                    <a:pt x="199" y="320"/>
                  </a:cubicBezTo>
                  <a:cubicBezTo>
                    <a:pt x="199" y="319"/>
                    <a:pt x="199" y="319"/>
                    <a:pt x="199" y="319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1" y="312"/>
                    <a:pt x="201" y="312"/>
                    <a:pt x="201" y="312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5" y="298"/>
                    <a:pt x="195" y="298"/>
                    <a:pt x="195" y="298"/>
                  </a:cubicBezTo>
                  <a:cubicBezTo>
                    <a:pt x="194" y="297"/>
                    <a:pt x="194" y="297"/>
                    <a:pt x="194" y="297"/>
                  </a:cubicBezTo>
                  <a:cubicBezTo>
                    <a:pt x="176" y="289"/>
                    <a:pt x="176" y="289"/>
                    <a:pt x="176" y="289"/>
                  </a:cubicBezTo>
                  <a:cubicBezTo>
                    <a:pt x="175" y="289"/>
                    <a:pt x="175" y="289"/>
                    <a:pt x="175" y="289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69" y="287"/>
                    <a:pt x="169" y="287"/>
                    <a:pt x="169" y="287"/>
                  </a:cubicBezTo>
                  <a:cubicBezTo>
                    <a:pt x="168" y="287"/>
                    <a:pt x="168" y="287"/>
                    <a:pt x="168" y="287"/>
                  </a:cubicBezTo>
                  <a:cubicBezTo>
                    <a:pt x="168" y="286"/>
                    <a:pt x="168" y="286"/>
                    <a:pt x="168" y="286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165" y="286"/>
                    <a:pt x="165" y="286"/>
                    <a:pt x="165" y="286"/>
                  </a:cubicBezTo>
                  <a:cubicBezTo>
                    <a:pt x="165" y="285"/>
                    <a:pt x="165" y="285"/>
                    <a:pt x="165" y="285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163" y="284"/>
                    <a:pt x="163" y="284"/>
                    <a:pt x="163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1" y="284"/>
                    <a:pt x="161" y="284"/>
                    <a:pt x="161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6" y="281"/>
                    <a:pt x="156" y="281"/>
                    <a:pt x="156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154" y="281"/>
                    <a:pt x="154" y="281"/>
                    <a:pt x="154" y="281"/>
                  </a:cubicBezTo>
                  <a:lnTo>
                    <a:pt x="39" y="271"/>
                  </a:lnTo>
                  <a:close/>
                </a:path>
              </a:pathLst>
            </a:custGeom>
            <a:solidFill>
              <a:srgbClr val="E5E5E5"/>
            </a:solidFill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noFill/>
              </a:endParaRPr>
            </a:p>
          </p:txBody>
        </p:sp>
        <p:sp>
          <p:nvSpPr>
            <p:cNvPr id="20" name="United States"/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2809873" y="1971835"/>
              <a:ext cx="1100994" cy="745328"/>
            </a:xfrm>
            <a:custGeom>
              <a:avLst/>
              <a:gdLst>
                <a:gd name="T0" fmla="*/ 209 w 238"/>
                <a:gd name="T1" fmla="*/ 133 h 165"/>
                <a:gd name="T2" fmla="*/ 234 w 238"/>
                <a:gd name="T3" fmla="*/ 28 h 165"/>
                <a:gd name="T4" fmla="*/ 219 w 238"/>
                <a:gd name="T5" fmla="*/ 21 h 165"/>
                <a:gd name="T6" fmla="*/ 209 w 238"/>
                <a:gd name="T7" fmla="*/ 10 h 165"/>
                <a:gd name="T8" fmla="*/ 198 w 238"/>
                <a:gd name="T9" fmla="*/ 7 h 165"/>
                <a:gd name="T10" fmla="*/ 187 w 238"/>
                <a:gd name="T11" fmla="*/ 2 h 165"/>
                <a:gd name="T12" fmla="*/ 167 w 238"/>
                <a:gd name="T13" fmla="*/ 9 h 165"/>
                <a:gd name="T14" fmla="*/ 145 w 238"/>
                <a:gd name="T15" fmla="*/ 37 h 165"/>
                <a:gd name="T16" fmla="*/ 142 w 238"/>
                <a:gd name="T17" fmla="*/ 45 h 165"/>
                <a:gd name="T18" fmla="*/ 135 w 238"/>
                <a:gd name="T19" fmla="*/ 40 h 165"/>
                <a:gd name="T20" fmla="*/ 120 w 238"/>
                <a:gd name="T21" fmla="*/ 51 h 165"/>
                <a:gd name="T22" fmla="*/ 127 w 238"/>
                <a:gd name="T23" fmla="*/ 60 h 165"/>
                <a:gd name="T24" fmla="*/ 130 w 238"/>
                <a:gd name="T25" fmla="*/ 70 h 165"/>
                <a:gd name="T26" fmla="*/ 104 w 238"/>
                <a:gd name="T27" fmla="*/ 78 h 165"/>
                <a:gd name="T28" fmla="*/ 104 w 238"/>
                <a:gd name="T29" fmla="*/ 89 h 165"/>
                <a:gd name="T30" fmla="*/ 100 w 238"/>
                <a:gd name="T31" fmla="*/ 101 h 165"/>
                <a:gd name="T32" fmla="*/ 104 w 238"/>
                <a:gd name="T33" fmla="*/ 109 h 165"/>
                <a:gd name="T34" fmla="*/ 112 w 238"/>
                <a:gd name="T35" fmla="*/ 114 h 165"/>
                <a:gd name="T36" fmla="*/ 110 w 238"/>
                <a:gd name="T37" fmla="*/ 125 h 165"/>
                <a:gd name="T38" fmla="*/ 90 w 238"/>
                <a:gd name="T39" fmla="*/ 135 h 165"/>
                <a:gd name="T40" fmla="*/ 84 w 238"/>
                <a:gd name="T41" fmla="*/ 141 h 165"/>
                <a:gd name="T42" fmla="*/ 97 w 238"/>
                <a:gd name="T43" fmla="*/ 137 h 165"/>
                <a:gd name="T44" fmla="*/ 110 w 238"/>
                <a:gd name="T45" fmla="*/ 132 h 165"/>
                <a:gd name="T46" fmla="*/ 127 w 238"/>
                <a:gd name="T47" fmla="*/ 123 h 165"/>
                <a:gd name="T48" fmla="*/ 138 w 238"/>
                <a:gd name="T49" fmla="*/ 112 h 165"/>
                <a:gd name="T50" fmla="*/ 159 w 238"/>
                <a:gd name="T51" fmla="*/ 100 h 165"/>
                <a:gd name="T52" fmla="*/ 143 w 238"/>
                <a:gd name="T53" fmla="*/ 115 h 165"/>
                <a:gd name="T54" fmla="*/ 154 w 238"/>
                <a:gd name="T55" fmla="*/ 113 h 165"/>
                <a:gd name="T56" fmla="*/ 164 w 238"/>
                <a:gd name="T57" fmla="*/ 107 h 165"/>
                <a:gd name="T58" fmla="*/ 169 w 238"/>
                <a:gd name="T59" fmla="*/ 111 h 165"/>
                <a:gd name="T60" fmla="*/ 184 w 238"/>
                <a:gd name="T61" fmla="*/ 119 h 165"/>
                <a:gd name="T62" fmla="*/ 194 w 238"/>
                <a:gd name="T63" fmla="*/ 126 h 165"/>
                <a:gd name="T64" fmla="*/ 199 w 238"/>
                <a:gd name="T65" fmla="*/ 130 h 165"/>
                <a:gd name="T66" fmla="*/ 205 w 238"/>
                <a:gd name="T67" fmla="*/ 132 h 165"/>
                <a:gd name="T68" fmla="*/ 206 w 238"/>
                <a:gd name="T69" fmla="*/ 146 h 165"/>
                <a:gd name="T70" fmla="*/ 211 w 238"/>
                <a:gd name="T71" fmla="*/ 156 h 165"/>
                <a:gd name="T72" fmla="*/ 202 w 238"/>
                <a:gd name="T73" fmla="*/ 162 h 165"/>
                <a:gd name="T74" fmla="*/ 199 w 238"/>
                <a:gd name="T75" fmla="*/ 162 h 165"/>
                <a:gd name="T76" fmla="*/ 202 w 238"/>
                <a:gd name="T77" fmla="*/ 155 h 165"/>
                <a:gd name="T78" fmla="*/ 203 w 238"/>
                <a:gd name="T79" fmla="*/ 164 h 165"/>
                <a:gd name="T80" fmla="*/ 207 w 238"/>
                <a:gd name="T81" fmla="*/ 156 h 165"/>
                <a:gd name="T82" fmla="*/ 205 w 238"/>
                <a:gd name="T83" fmla="*/ 150 h 165"/>
                <a:gd name="T84" fmla="*/ 201 w 238"/>
                <a:gd name="T85" fmla="*/ 151 h 165"/>
                <a:gd name="T86" fmla="*/ 199 w 238"/>
                <a:gd name="T87" fmla="*/ 145 h 165"/>
                <a:gd name="T88" fmla="*/ 204 w 238"/>
                <a:gd name="T89" fmla="*/ 144 h 165"/>
                <a:gd name="T90" fmla="*/ 197 w 238"/>
                <a:gd name="T91" fmla="*/ 142 h 165"/>
                <a:gd name="T92" fmla="*/ 110 w 238"/>
                <a:gd name="T93" fmla="*/ 75 h 165"/>
                <a:gd name="T94" fmla="*/ 173 w 238"/>
                <a:gd name="T95" fmla="*/ 116 h 165"/>
                <a:gd name="T96" fmla="*/ 160 w 238"/>
                <a:gd name="T97" fmla="*/ 115 h 165"/>
                <a:gd name="T98" fmla="*/ 90 w 238"/>
                <a:gd name="T99" fmla="*/ 62 h 165"/>
                <a:gd name="T100" fmla="*/ 91 w 238"/>
                <a:gd name="T101" fmla="*/ 95 h 165"/>
                <a:gd name="T102" fmla="*/ 134 w 238"/>
                <a:gd name="T103" fmla="*/ 121 h 165"/>
                <a:gd name="T104" fmla="*/ 127 w 238"/>
                <a:gd name="T105" fmla="*/ 126 h 165"/>
                <a:gd name="T106" fmla="*/ 129 w 238"/>
                <a:gd name="T107" fmla="*/ 128 h 165"/>
                <a:gd name="T108" fmla="*/ 121 w 238"/>
                <a:gd name="T109" fmla="*/ 135 h 165"/>
                <a:gd name="T110" fmla="*/ 93 w 238"/>
                <a:gd name="T111" fmla="*/ 142 h 165"/>
                <a:gd name="T112" fmla="*/ 3 w 238"/>
                <a:gd name="T113" fmla="*/ 156 h 165"/>
                <a:gd name="T114" fmla="*/ 22 w 238"/>
                <a:gd name="T115" fmla="*/ 156 h 165"/>
                <a:gd name="T116" fmla="*/ 41 w 238"/>
                <a:gd name="T117" fmla="*/ 154 h 165"/>
                <a:gd name="T118" fmla="*/ 59 w 238"/>
                <a:gd name="T119" fmla="*/ 149 h 165"/>
                <a:gd name="T120" fmla="*/ 68 w 238"/>
                <a:gd name="T121" fmla="*/ 147 h 165"/>
                <a:gd name="T122" fmla="*/ 72 w 238"/>
                <a:gd name="T123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65">
                  <a:moveTo>
                    <a:pt x="215" y="158"/>
                  </a:move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4"/>
                    <a:pt x="214" y="154"/>
                    <a:pt x="214" y="154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2" y="153"/>
                    <a:pt x="212" y="153"/>
                    <a:pt x="212" y="153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10" y="147"/>
                    <a:pt x="210" y="147"/>
                    <a:pt x="210" y="147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1"/>
                    <a:pt x="210" y="141"/>
                    <a:pt x="210" y="141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6"/>
                    <a:pt x="210" y="136"/>
                    <a:pt x="210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5"/>
                    <a:pt x="208" y="125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6" y="125"/>
                    <a:pt x="206" y="125"/>
                    <a:pt x="206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2" y="126"/>
                    <a:pt x="202" y="126"/>
                    <a:pt x="202" y="126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96" y="127"/>
                    <a:pt x="196" y="127"/>
                    <a:pt x="196" y="127"/>
                  </a:cubicBezTo>
                  <a:cubicBezTo>
                    <a:pt x="195" y="122"/>
                    <a:pt x="195" y="122"/>
                    <a:pt x="195" y="122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2" y="117"/>
                    <a:pt x="192" y="117"/>
                    <a:pt x="192" y="117"/>
                  </a:cubicBezTo>
                  <a:cubicBezTo>
                    <a:pt x="191" y="118"/>
                    <a:pt x="191" y="118"/>
                    <a:pt x="191" y="118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87" y="117"/>
                    <a:pt x="187" y="117"/>
                    <a:pt x="187" y="117"/>
                  </a:cubicBezTo>
                  <a:cubicBezTo>
                    <a:pt x="238" y="33"/>
                    <a:pt x="238" y="33"/>
                    <a:pt x="238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7" y="32"/>
                    <a:pt x="237" y="32"/>
                    <a:pt x="237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0" y="27"/>
                    <a:pt x="230" y="27"/>
                    <a:pt x="230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8" y="26"/>
                    <a:pt x="228" y="26"/>
                    <a:pt x="228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4"/>
                    <a:pt x="225" y="24"/>
                    <a:pt x="225" y="24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7" y="20"/>
                    <a:pt x="217" y="20"/>
                    <a:pt x="217" y="20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1" y="17"/>
                    <a:pt x="211" y="17"/>
                    <a:pt x="211" y="17"/>
                  </a:cubicBezTo>
                  <a:cubicBezTo>
                    <a:pt x="210" y="17"/>
                    <a:pt x="210" y="17"/>
                    <a:pt x="210" y="17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8" y="19"/>
                    <a:pt x="208" y="19"/>
                    <a:pt x="208" y="1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16"/>
                    <a:pt x="209" y="16"/>
                    <a:pt x="209" y="16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7" y="13"/>
                    <a:pt x="207" y="13"/>
                    <a:pt x="207" y="13"/>
                  </a:cubicBezTo>
                  <a:cubicBezTo>
                    <a:pt x="207" y="12"/>
                    <a:pt x="207" y="12"/>
                    <a:pt x="207" y="12"/>
                  </a:cubicBezTo>
                  <a:cubicBezTo>
                    <a:pt x="207" y="11"/>
                    <a:pt x="207" y="11"/>
                    <a:pt x="207" y="11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8" y="10"/>
                  </a:cubicBezTo>
                  <a:cubicBezTo>
                    <a:pt x="208" y="9"/>
                    <a:pt x="208" y="9"/>
                    <a:pt x="208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8" y="5"/>
                    <a:pt x="198" y="5"/>
                    <a:pt x="198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2"/>
                    <a:pt x="187" y="2"/>
                    <a:pt x="187" y="2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5" y="10"/>
                    <a:pt x="165" y="10"/>
                    <a:pt x="165" y="1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0" y="16"/>
                    <a:pt x="150" y="16"/>
                    <a:pt x="150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5" y="46"/>
                    <a:pt x="145" y="46"/>
                    <a:pt x="145" y="46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3" y="48"/>
                    <a:pt x="143" y="48"/>
                    <a:pt x="143" y="48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5" y="40"/>
                    <a:pt x="135" y="40"/>
                    <a:pt x="135" y="40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0" y="76"/>
                    <a:pt x="110" y="76"/>
                    <a:pt x="110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5" y="97"/>
                    <a:pt x="105" y="97"/>
                    <a:pt x="105" y="9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1"/>
                    <a:pt x="104" y="111"/>
                    <a:pt x="104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6" y="110"/>
                    <a:pt x="106" y="110"/>
                    <a:pt x="106" y="110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5" y="112"/>
                    <a:pt x="115" y="112"/>
                    <a:pt x="115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3" y="122"/>
                    <a:pt x="113" y="12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0" y="125"/>
                    <a:pt x="110" y="125"/>
                    <a:pt x="110" y="125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1" y="130"/>
                    <a:pt x="101" y="130"/>
                    <a:pt x="101" y="130"/>
                  </a:cubicBezTo>
                  <a:cubicBezTo>
                    <a:pt x="100" y="130"/>
                    <a:pt x="100" y="130"/>
                    <a:pt x="100" y="130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98" y="131"/>
                    <a:pt x="98" y="131"/>
                    <a:pt x="98" y="131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1" y="137"/>
                    <a:pt x="91" y="137"/>
                    <a:pt x="91" y="137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6"/>
                    <a:pt x="87" y="136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7" y="138"/>
                    <a:pt x="87" y="138"/>
                    <a:pt x="87" y="138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9" y="139"/>
                    <a:pt x="89" y="139"/>
                    <a:pt x="89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8"/>
                    <a:pt x="90" y="138"/>
                    <a:pt x="90" y="138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4" y="134"/>
                    <a:pt x="104" y="134"/>
                    <a:pt x="104" y="134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8" y="121"/>
                    <a:pt x="128" y="121"/>
                    <a:pt x="128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6" y="111"/>
                    <a:pt x="136" y="111"/>
                    <a:pt x="136" y="111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7"/>
                    <a:pt x="139" y="107"/>
                    <a:pt x="139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3"/>
                    <a:pt x="148" y="103"/>
                    <a:pt x="148" y="103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0"/>
                    <a:pt x="161" y="100"/>
                    <a:pt x="161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59" y="101"/>
                    <a:pt x="159" y="101"/>
                    <a:pt x="159" y="101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50" y="115"/>
                    <a:pt x="150" y="115"/>
                    <a:pt x="150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5" y="111"/>
                    <a:pt x="155" y="111"/>
                    <a:pt x="155" y="111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5" y="104"/>
                    <a:pt x="165" y="104"/>
                    <a:pt x="165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0" y="109"/>
                    <a:pt x="170" y="109"/>
                    <a:pt x="170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70" y="110"/>
                    <a:pt x="170" y="110"/>
                    <a:pt x="170" y="110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7" y="117"/>
                    <a:pt x="177" y="117"/>
                    <a:pt x="177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3" y="118"/>
                    <a:pt x="183" y="118"/>
                    <a:pt x="183" y="118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1"/>
                    <a:pt x="192" y="121"/>
                    <a:pt x="192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8"/>
                    <a:pt x="194" y="128"/>
                    <a:pt x="194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5" y="132"/>
                    <a:pt x="195" y="132"/>
                    <a:pt x="195" y="132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7"/>
                    <a:pt x="202" y="137"/>
                    <a:pt x="202" y="137"/>
                  </a:cubicBezTo>
                  <a:cubicBezTo>
                    <a:pt x="203" y="137"/>
                    <a:pt x="203" y="137"/>
                    <a:pt x="203" y="137"/>
                  </a:cubicBezTo>
                  <a:cubicBezTo>
                    <a:pt x="203" y="136"/>
                    <a:pt x="203" y="136"/>
                    <a:pt x="203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5" y="129"/>
                    <a:pt x="205" y="129"/>
                    <a:pt x="205" y="129"/>
                  </a:cubicBezTo>
                  <a:cubicBezTo>
                    <a:pt x="204" y="128"/>
                    <a:pt x="204" y="128"/>
                    <a:pt x="204" y="128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5" y="127"/>
                    <a:pt x="205" y="127"/>
                    <a:pt x="205" y="127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7" y="127"/>
                    <a:pt x="207" y="127"/>
                    <a:pt x="207" y="127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06" y="130"/>
                    <a:pt x="206" y="130"/>
                    <a:pt x="206" y="130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4"/>
                    <a:pt x="205" y="134"/>
                    <a:pt x="205" y="134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2"/>
                    <a:pt x="208" y="142"/>
                    <a:pt x="208" y="142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4"/>
                    <a:pt x="207" y="144"/>
                    <a:pt x="207" y="144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6" y="145"/>
                    <a:pt x="206" y="145"/>
                    <a:pt x="206" y="145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7" y="146"/>
                    <a:pt x="207" y="146"/>
                    <a:pt x="207" y="146"/>
                  </a:cubicBezTo>
                  <a:cubicBezTo>
                    <a:pt x="207" y="147"/>
                    <a:pt x="207" y="147"/>
                    <a:pt x="207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8" y="152"/>
                    <a:pt x="208" y="152"/>
                    <a:pt x="208" y="152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06" y="159"/>
                    <a:pt x="206" y="159"/>
                    <a:pt x="206" y="159"/>
                  </a:cubicBezTo>
                  <a:cubicBezTo>
                    <a:pt x="207" y="158"/>
                    <a:pt x="207" y="158"/>
                    <a:pt x="207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0" y="155"/>
                    <a:pt x="210" y="155"/>
                    <a:pt x="210" y="155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0" y="160"/>
                    <a:pt x="210" y="160"/>
                    <a:pt x="210" y="160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0" y="161"/>
                    <a:pt x="210" y="161"/>
                    <a:pt x="210" y="161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0" y="163"/>
                    <a:pt x="210" y="163"/>
                    <a:pt x="210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8" y="164"/>
                    <a:pt x="208" y="164"/>
                    <a:pt x="208" y="164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4"/>
                    <a:pt x="209" y="164"/>
                    <a:pt x="209" y="164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11" y="164"/>
                    <a:pt x="211" y="164"/>
                    <a:pt x="211" y="164"/>
                  </a:cubicBezTo>
                  <a:cubicBezTo>
                    <a:pt x="212" y="163"/>
                    <a:pt x="212" y="163"/>
                    <a:pt x="212" y="163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213" y="160"/>
                    <a:pt x="213" y="160"/>
                    <a:pt x="213" y="16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5" y="158"/>
                    <a:pt x="215" y="158"/>
                    <a:pt x="215" y="158"/>
                  </a:cubicBezTo>
                  <a:cubicBezTo>
                    <a:pt x="215" y="158"/>
                    <a:pt x="215" y="158"/>
                    <a:pt x="215" y="158"/>
                  </a:cubicBezTo>
                  <a:close/>
                  <a:moveTo>
                    <a:pt x="201" y="162"/>
                  </a:moveTo>
                  <a:cubicBezTo>
                    <a:pt x="201" y="162"/>
                    <a:pt x="201" y="162"/>
                    <a:pt x="201" y="162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1" y="162"/>
                    <a:pt x="201" y="162"/>
                    <a:pt x="201" y="162"/>
                  </a:cubicBezTo>
                  <a:close/>
                  <a:moveTo>
                    <a:pt x="206" y="163"/>
                  </a:moveTo>
                  <a:cubicBezTo>
                    <a:pt x="207" y="163"/>
                    <a:pt x="207" y="163"/>
                    <a:pt x="207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6" y="163"/>
                    <a:pt x="206" y="163"/>
                    <a:pt x="206" y="163"/>
                  </a:cubicBezTo>
                  <a:close/>
                  <a:moveTo>
                    <a:pt x="207" y="161"/>
                  </a:moveTo>
                  <a:cubicBezTo>
                    <a:pt x="207" y="161"/>
                    <a:pt x="207" y="161"/>
                    <a:pt x="207" y="161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7" y="163"/>
                    <a:pt x="207" y="163"/>
                    <a:pt x="207" y="163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7" y="161"/>
                    <a:pt x="207" y="161"/>
                    <a:pt x="207" y="161"/>
                  </a:cubicBezTo>
                  <a:close/>
                  <a:moveTo>
                    <a:pt x="206" y="160"/>
                  </a:moveTo>
                  <a:cubicBezTo>
                    <a:pt x="207" y="160"/>
                    <a:pt x="207" y="160"/>
                    <a:pt x="207" y="160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lose/>
                  <a:moveTo>
                    <a:pt x="207" y="159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0" y="158"/>
                    <a:pt x="210" y="158"/>
                    <a:pt x="210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09" y="160"/>
                    <a:pt x="209" y="160"/>
                    <a:pt x="209" y="160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7" y="159"/>
                    <a:pt x="207" y="159"/>
                    <a:pt x="207" y="159"/>
                  </a:cubicBezTo>
                  <a:close/>
                  <a:moveTo>
                    <a:pt x="199" y="162"/>
                  </a:moveTo>
                  <a:cubicBezTo>
                    <a:pt x="200" y="162"/>
                    <a:pt x="200" y="162"/>
                    <a:pt x="200" y="162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0" y="165"/>
                    <a:pt x="200" y="165"/>
                    <a:pt x="200" y="165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lose/>
                  <a:moveTo>
                    <a:pt x="200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200" y="161"/>
                    <a:pt x="200" y="161"/>
                    <a:pt x="200" y="161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1"/>
                    <a:pt x="200" y="161"/>
                    <a:pt x="200" y="161"/>
                  </a:cubicBezTo>
                  <a:close/>
                  <a:moveTo>
                    <a:pt x="199" y="160"/>
                  </a:moveTo>
                  <a:cubicBezTo>
                    <a:pt x="200" y="159"/>
                    <a:pt x="200" y="159"/>
                    <a:pt x="200" y="159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199" y="160"/>
                    <a:pt x="199" y="160"/>
                    <a:pt x="199" y="160"/>
                  </a:cubicBezTo>
                  <a:close/>
                  <a:moveTo>
                    <a:pt x="199" y="159"/>
                  </a:moveTo>
                  <a:cubicBezTo>
                    <a:pt x="199" y="159"/>
                    <a:pt x="199" y="159"/>
                    <a:pt x="199" y="159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9" y="159"/>
                    <a:pt x="199" y="159"/>
                    <a:pt x="199" y="159"/>
                  </a:cubicBezTo>
                  <a:close/>
                  <a:moveTo>
                    <a:pt x="198" y="155"/>
                  </a:moveTo>
                  <a:cubicBezTo>
                    <a:pt x="198" y="154"/>
                    <a:pt x="198" y="154"/>
                    <a:pt x="198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5"/>
                    <a:pt x="198" y="155"/>
                    <a:pt x="198" y="155"/>
                  </a:cubicBezTo>
                  <a:close/>
                  <a:moveTo>
                    <a:pt x="200" y="156"/>
                  </a:move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6"/>
                    <a:pt x="200" y="156"/>
                    <a:pt x="200" y="156"/>
                  </a:cubicBezTo>
                  <a:close/>
                  <a:moveTo>
                    <a:pt x="201" y="155"/>
                  </a:moveTo>
                  <a:cubicBezTo>
                    <a:pt x="201" y="154"/>
                    <a:pt x="201" y="154"/>
                    <a:pt x="201" y="154"/>
                  </a:cubicBezTo>
                  <a:cubicBezTo>
                    <a:pt x="202" y="154"/>
                    <a:pt x="202" y="154"/>
                    <a:pt x="202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1" y="155"/>
                    <a:pt x="201" y="155"/>
                    <a:pt x="201" y="155"/>
                  </a:cubicBezTo>
                  <a:close/>
                  <a:moveTo>
                    <a:pt x="203" y="155"/>
                  </a:moveTo>
                  <a:cubicBezTo>
                    <a:pt x="203" y="154"/>
                    <a:pt x="203" y="154"/>
                    <a:pt x="203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3" y="155"/>
                    <a:pt x="203" y="155"/>
                    <a:pt x="203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5" y="156"/>
                    <a:pt x="205" y="156"/>
                    <a:pt x="205" y="156"/>
                  </a:cubicBezTo>
                  <a:cubicBezTo>
                    <a:pt x="205" y="157"/>
                    <a:pt x="205" y="157"/>
                    <a:pt x="205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5" y="159"/>
                    <a:pt x="205" y="159"/>
                    <a:pt x="205" y="159"/>
                  </a:cubicBezTo>
                  <a:cubicBezTo>
                    <a:pt x="205" y="160"/>
                    <a:pt x="205" y="160"/>
                    <a:pt x="205" y="160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3"/>
                    <a:pt x="203" y="163"/>
                    <a:pt x="203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3" y="162"/>
                    <a:pt x="203" y="162"/>
                    <a:pt x="203" y="162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3" y="155"/>
                    <a:pt x="203" y="155"/>
                    <a:pt x="203" y="155"/>
                  </a:cubicBezTo>
                  <a:close/>
                  <a:moveTo>
                    <a:pt x="208" y="155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6" y="156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6"/>
                    <a:pt x="206" y="156"/>
                    <a:pt x="206" y="156"/>
                  </a:cubicBezTo>
                  <a:close/>
                  <a:moveTo>
                    <a:pt x="206" y="155"/>
                  </a:moveTo>
                  <a:cubicBezTo>
                    <a:pt x="206" y="154"/>
                    <a:pt x="206" y="154"/>
                    <a:pt x="206" y="154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6" y="155"/>
                    <a:pt x="206" y="155"/>
                    <a:pt x="206" y="155"/>
                  </a:cubicBezTo>
                  <a:cubicBezTo>
                    <a:pt x="206" y="155"/>
                    <a:pt x="206" y="155"/>
                    <a:pt x="206" y="155"/>
                  </a:cubicBezTo>
                  <a:close/>
                  <a:moveTo>
                    <a:pt x="205" y="153"/>
                  </a:moveTo>
                  <a:cubicBezTo>
                    <a:pt x="205" y="152"/>
                    <a:pt x="205" y="152"/>
                    <a:pt x="205" y="152"/>
                  </a:cubicBezTo>
                  <a:cubicBezTo>
                    <a:pt x="207" y="152"/>
                    <a:pt x="207" y="152"/>
                    <a:pt x="207" y="152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5" y="153"/>
                    <a:pt x="205" y="153"/>
                    <a:pt x="205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206" y="151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06" y="152"/>
                    <a:pt x="206" y="152"/>
                    <a:pt x="206" y="152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6" y="151"/>
                    <a:pt x="206" y="151"/>
                    <a:pt x="206" y="151"/>
                  </a:cubicBezTo>
                  <a:close/>
                  <a:moveTo>
                    <a:pt x="203" y="152"/>
                  </a:moveTo>
                  <a:cubicBezTo>
                    <a:pt x="203" y="151"/>
                    <a:pt x="203" y="151"/>
                    <a:pt x="203" y="151"/>
                  </a:cubicBezTo>
                  <a:cubicBezTo>
                    <a:pt x="204" y="149"/>
                    <a:pt x="204" y="149"/>
                    <a:pt x="204" y="149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6" y="147"/>
                    <a:pt x="206" y="147"/>
                    <a:pt x="206" y="147"/>
                  </a:cubicBezTo>
                  <a:cubicBezTo>
                    <a:pt x="207" y="148"/>
                    <a:pt x="207" y="148"/>
                    <a:pt x="207" y="148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3" y="152"/>
                    <a:pt x="203" y="152"/>
                    <a:pt x="203" y="152"/>
                  </a:cubicBezTo>
                  <a:close/>
                  <a:moveTo>
                    <a:pt x="201" y="151"/>
                  </a:moveTo>
                  <a:cubicBezTo>
                    <a:pt x="200" y="150"/>
                    <a:pt x="200" y="150"/>
                    <a:pt x="200" y="150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2" y="147"/>
                    <a:pt x="202" y="147"/>
                    <a:pt x="202" y="147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2" y="151"/>
                    <a:pt x="202" y="151"/>
                    <a:pt x="202" y="151"/>
                  </a:cubicBezTo>
                  <a:cubicBezTo>
                    <a:pt x="201" y="152"/>
                    <a:pt x="201" y="152"/>
                    <a:pt x="201" y="152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201" y="151"/>
                    <a:pt x="201" y="151"/>
                    <a:pt x="201" y="151"/>
                  </a:cubicBezTo>
                  <a:close/>
                  <a:moveTo>
                    <a:pt x="200" y="144"/>
                  </a:moveTo>
                  <a:cubicBezTo>
                    <a:pt x="201" y="144"/>
                    <a:pt x="201" y="144"/>
                    <a:pt x="201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0" y="144"/>
                    <a:pt x="200" y="144"/>
                    <a:pt x="200" y="144"/>
                  </a:cubicBezTo>
                  <a:close/>
                  <a:moveTo>
                    <a:pt x="198" y="144"/>
                  </a:moveTo>
                  <a:cubicBezTo>
                    <a:pt x="199" y="144"/>
                    <a:pt x="199" y="144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4"/>
                    <a:pt x="200" y="144"/>
                    <a:pt x="200" y="144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8" y="150"/>
                    <a:pt x="198" y="150"/>
                    <a:pt x="198" y="150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7" y="151"/>
                    <a:pt x="197" y="151"/>
                    <a:pt x="197" y="151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lose/>
                  <a:moveTo>
                    <a:pt x="196" y="144"/>
                  </a:moveTo>
                  <a:cubicBezTo>
                    <a:pt x="197" y="144"/>
                    <a:pt x="197" y="144"/>
                    <a:pt x="197" y="144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4"/>
                    <a:pt x="196" y="144"/>
                    <a:pt x="196" y="144"/>
                  </a:cubicBezTo>
                  <a:close/>
                  <a:moveTo>
                    <a:pt x="201" y="146"/>
                  </a:moveTo>
                  <a:cubicBezTo>
                    <a:pt x="201" y="145"/>
                    <a:pt x="201" y="145"/>
                    <a:pt x="201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2" y="144"/>
                    <a:pt x="202" y="144"/>
                    <a:pt x="202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3" y="143"/>
                    <a:pt x="203" y="143"/>
                    <a:pt x="203" y="143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1"/>
                    <a:pt x="202" y="141"/>
                    <a:pt x="202" y="141"/>
                  </a:cubicBezTo>
                  <a:cubicBezTo>
                    <a:pt x="203" y="140"/>
                    <a:pt x="203" y="140"/>
                    <a:pt x="203" y="140"/>
                  </a:cubicBezTo>
                  <a:cubicBezTo>
                    <a:pt x="203" y="138"/>
                    <a:pt x="203" y="138"/>
                    <a:pt x="203" y="13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04" y="138"/>
                    <a:pt x="204" y="138"/>
                    <a:pt x="204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3"/>
                    <a:pt x="206" y="143"/>
                    <a:pt x="206" y="143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5" y="139"/>
                    <a:pt x="205" y="139"/>
                    <a:pt x="205" y="139"/>
                  </a:cubicBezTo>
                  <a:cubicBezTo>
                    <a:pt x="205" y="140"/>
                    <a:pt x="205" y="140"/>
                    <a:pt x="205" y="140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4" y="143"/>
                    <a:pt x="204" y="143"/>
                    <a:pt x="204" y="143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3" y="145"/>
                    <a:pt x="203" y="145"/>
                    <a:pt x="203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1" y="146"/>
                    <a:pt x="201" y="146"/>
                    <a:pt x="201" y="146"/>
                  </a:cubicBezTo>
                  <a:close/>
                  <a:moveTo>
                    <a:pt x="198" y="137"/>
                  </a:moveTo>
                  <a:cubicBezTo>
                    <a:pt x="200" y="137"/>
                    <a:pt x="200" y="137"/>
                    <a:pt x="200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99" y="139"/>
                    <a:pt x="199" y="139"/>
                    <a:pt x="199" y="139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8" y="140"/>
                    <a:pt x="198" y="140"/>
                    <a:pt x="198" y="140"/>
                  </a:cubicBezTo>
                  <a:cubicBezTo>
                    <a:pt x="198" y="141"/>
                    <a:pt x="198" y="141"/>
                    <a:pt x="198" y="141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7" y="143"/>
                    <a:pt x="197" y="143"/>
                    <a:pt x="197" y="143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8" y="139"/>
                    <a:pt x="198" y="139"/>
                    <a:pt x="198" y="139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lose/>
                  <a:moveTo>
                    <a:pt x="199" y="136"/>
                  </a:moveTo>
                  <a:cubicBezTo>
                    <a:pt x="199" y="135"/>
                    <a:pt x="199" y="135"/>
                    <a:pt x="199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9" y="136"/>
                    <a:pt x="199" y="136"/>
                  </a:cubicBezTo>
                  <a:close/>
                  <a:moveTo>
                    <a:pt x="66" y="86"/>
                  </a:move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7"/>
                    <a:pt x="66" y="87"/>
                  </a:cubicBezTo>
                  <a:close/>
                  <a:moveTo>
                    <a:pt x="112" y="73"/>
                  </a:moveTo>
                  <a:cubicBezTo>
                    <a:pt x="111" y="74"/>
                    <a:pt x="111" y="74"/>
                    <a:pt x="111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3"/>
                    <a:pt x="112" y="73"/>
                    <a:pt x="112" y="73"/>
                  </a:cubicBezTo>
                  <a:close/>
                  <a:moveTo>
                    <a:pt x="113" y="73"/>
                  </a:move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3"/>
                    <a:pt x="113" y="73"/>
                    <a:pt x="113" y="73"/>
                  </a:cubicBezTo>
                  <a:close/>
                  <a:moveTo>
                    <a:pt x="121" y="68"/>
                  </a:moveTo>
                  <a:cubicBezTo>
                    <a:pt x="122" y="68"/>
                    <a:pt x="122" y="68"/>
                    <a:pt x="122" y="68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21" y="68"/>
                    <a:pt x="121" y="68"/>
                    <a:pt x="121" y="68"/>
                  </a:cubicBezTo>
                  <a:close/>
                  <a:moveTo>
                    <a:pt x="166" y="107"/>
                  </a:move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6" y="107"/>
                    <a:pt x="166" y="107"/>
                    <a:pt x="166" y="107"/>
                  </a:cubicBezTo>
                  <a:close/>
                  <a:moveTo>
                    <a:pt x="162" y="119"/>
                  </a:moveTo>
                  <a:cubicBezTo>
                    <a:pt x="163" y="119"/>
                    <a:pt x="163" y="119"/>
                    <a:pt x="163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2" y="119"/>
                    <a:pt x="162" y="119"/>
                    <a:pt x="162" y="119"/>
                  </a:cubicBezTo>
                  <a:close/>
                  <a:moveTo>
                    <a:pt x="172" y="117"/>
                  </a:moveTo>
                  <a:cubicBezTo>
                    <a:pt x="173" y="116"/>
                    <a:pt x="173" y="116"/>
                    <a:pt x="173" y="11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2" y="118"/>
                    <a:pt x="172" y="118"/>
                    <a:pt x="172" y="118"/>
                  </a:cubicBezTo>
                  <a:cubicBezTo>
                    <a:pt x="172" y="117"/>
                    <a:pt x="172" y="117"/>
                    <a:pt x="172" y="117"/>
                  </a:cubicBezTo>
                  <a:close/>
                  <a:moveTo>
                    <a:pt x="165" y="109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5" y="109"/>
                    <a:pt x="165" y="109"/>
                    <a:pt x="165" y="109"/>
                  </a:cubicBezTo>
                  <a:close/>
                  <a:moveTo>
                    <a:pt x="166" y="112"/>
                  </a:move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68" y="112"/>
                    <a:pt x="168" y="112"/>
                    <a:pt x="168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2"/>
                    <a:pt x="166" y="112"/>
                    <a:pt x="166" y="112"/>
                  </a:cubicBezTo>
                  <a:close/>
                  <a:moveTo>
                    <a:pt x="159" y="115"/>
                  </a:moveTo>
                  <a:cubicBezTo>
                    <a:pt x="159" y="115"/>
                    <a:pt x="159" y="115"/>
                    <a:pt x="159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lose/>
                  <a:moveTo>
                    <a:pt x="159" y="114"/>
                  </a:moveTo>
                  <a:cubicBezTo>
                    <a:pt x="160" y="113"/>
                    <a:pt x="160" y="113"/>
                    <a:pt x="160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4"/>
                    <a:pt x="159" y="114"/>
                    <a:pt x="159" y="114"/>
                  </a:cubicBezTo>
                  <a:close/>
                  <a:moveTo>
                    <a:pt x="161" y="112"/>
                  </a:moveTo>
                  <a:cubicBezTo>
                    <a:pt x="162" y="111"/>
                    <a:pt x="162" y="111"/>
                    <a:pt x="162" y="111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3" y="109"/>
                    <a:pt x="163" y="109"/>
                    <a:pt x="163" y="109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2" y="111"/>
                    <a:pt x="162" y="111"/>
                    <a:pt x="162" y="111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lose/>
                  <a:moveTo>
                    <a:pt x="162" y="107"/>
                  </a:move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2" y="107"/>
                    <a:pt x="162" y="107"/>
                    <a:pt x="162" y="107"/>
                  </a:cubicBezTo>
                  <a:close/>
                  <a:moveTo>
                    <a:pt x="109" y="51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9" y="51"/>
                    <a:pt x="109" y="51"/>
                  </a:cubicBezTo>
                  <a:close/>
                  <a:moveTo>
                    <a:pt x="91" y="68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61"/>
                    <a:pt x="94" y="61"/>
                    <a:pt x="94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lose/>
                  <a:moveTo>
                    <a:pt x="86" y="95"/>
                  </a:moveTo>
                  <a:cubicBezTo>
                    <a:pt x="87" y="95"/>
                    <a:pt x="87" y="95"/>
                    <a:pt x="87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5"/>
                    <a:pt x="86" y="95"/>
                    <a:pt x="86" y="95"/>
                  </a:cubicBezTo>
                  <a:close/>
                  <a:moveTo>
                    <a:pt x="144" y="107"/>
                  </a:move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44" y="107"/>
                    <a:pt x="144" y="107"/>
                    <a:pt x="144" y="107"/>
                  </a:cubicBezTo>
                  <a:close/>
                  <a:moveTo>
                    <a:pt x="135" y="113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5" y="113"/>
                    <a:pt x="135" y="113"/>
                    <a:pt x="135" y="113"/>
                  </a:cubicBezTo>
                  <a:close/>
                  <a:moveTo>
                    <a:pt x="135" y="120"/>
                  </a:moveTo>
                  <a:cubicBezTo>
                    <a:pt x="136" y="119"/>
                    <a:pt x="136" y="119"/>
                    <a:pt x="136" y="119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lose/>
                  <a:moveTo>
                    <a:pt x="132" y="123"/>
                  </a:moveTo>
                  <a:cubicBezTo>
                    <a:pt x="131" y="123"/>
                    <a:pt x="131" y="123"/>
                    <a:pt x="131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1"/>
                    <a:pt x="134" y="121"/>
                    <a:pt x="134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3"/>
                    <a:pt x="132" y="123"/>
                    <a:pt x="132" y="123"/>
                  </a:cubicBezTo>
                  <a:close/>
                  <a:moveTo>
                    <a:pt x="122" y="132"/>
                  </a:move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1" y="132"/>
                    <a:pt x="121" y="132"/>
                    <a:pt x="121" y="132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4"/>
                    <a:pt x="131" y="124"/>
                    <a:pt x="131" y="124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7" y="130"/>
                    <a:pt x="127" y="130"/>
                    <a:pt x="127" y="130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3" y="132"/>
                    <a:pt x="123" y="132"/>
                    <a:pt x="123" y="132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2"/>
                    <a:pt x="122" y="132"/>
                    <a:pt x="122" y="132"/>
                  </a:cubicBezTo>
                  <a:close/>
                  <a:moveTo>
                    <a:pt x="121" y="135"/>
                  </a:move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lose/>
                  <a:moveTo>
                    <a:pt x="118" y="136"/>
                  </a:moveTo>
                  <a:cubicBezTo>
                    <a:pt x="119" y="135"/>
                    <a:pt x="119" y="135"/>
                    <a:pt x="119" y="135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8" y="136"/>
                    <a:pt x="118" y="136"/>
                    <a:pt x="118" y="136"/>
                  </a:cubicBezTo>
                  <a:close/>
                  <a:moveTo>
                    <a:pt x="112" y="14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lose/>
                  <a:moveTo>
                    <a:pt x="109" y="133"/>
                  </a:moveTo>
                  <a:cubicBezTo>
                    <a:pt x="110" y="133"/>
                    <a:pt x="110" y="133"/>
                    <a:pt x="110" y="133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92" y="140"/>
                  </a:moveTo>
                  <a:cubicBezTo>
                    <a:pt x="91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lose/>
                  <a:moveTo>
                    <a:pt x="90" y="140"/>
                  </a:moveTo>
                  <a:cubicBezTo>
                    <a:pt x="91" y="141"/>
                    <a:pt x="91" y="141"/>
                    <a:pt x="91" y="141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0" y="140"/>
                    <a:pt x="90" y="140"/>
                    <a:pt x="90" y="140"/>
                  </a:cubicBezTo>
                  <a:close/>
                  <a:moveTo>
                    <a:pt x="94" y="143"/>
                  </a:moveTo>
                  <a:cubicBezTo>
                    <a:pt x="95" y="144"/>
                    <a:pt x="95" y="144"/>
                    <a:pt x="95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4" y="143"/>
                  </a:moveTo>
                  <a:cubicBezTo>
                    <a:pt x="94" y="142"/>
                    <a:pt x="94" y="142"/>
                    <a:pt x="94" y="142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0" y="144"/>
                  </a:moveTo>
                  <a:cubicBezTo>
                    <a:pt x="91" y="143"/>
                    <a:pt x="91" y="143"/>
                    <a:pt x="91" y="14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3" y="142"/>
                    <a:pt x="93" y="142"/>
                    <a:pt x="93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4"/>
                    <a:pt x="90" y="144"/>
                    <a:pt x="90" y="144"/>
                  </a:cubicBezTo>
                  <a:close/>
                  <a:moveTo>
                    <a:pt x="89" y="142"/>
                  </a:moveTo>
                  <a:cubicBezTo>
                    <a:pt x="88" y="141"/>
                    <a:pt x="88" y="141"/>
                    <a:pt x="88" y="141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9" y="142"/>
                    <a:pt x="89" y="142"/>
                    <a:pt x="89" y="142"/>
                  </a:cubicBezTo>
                  <a:close/>
                  <a:moveTo>
                    <a:pt x="84" y="141"/>
                  </a:move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4" y="141"/>
                    <a:pt x="84" y="141"/>
                    <a:pt x="84" y="141"/>
                  </a:cubicBezTo>
                  <a:close/>
                  <a:moveTo>
                    <a:pt x="82" y="143"/>
                  </a:moveTo>
                  <a:cubicBezTo>
                    <a:pt x="81" y="143"/>
                    <a:pt x="81" y="143"/>
                    <a:pt x="81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lose/>
                  <a:moveTo>
                    <a:pt x="78" y="145"/>
                  </a:moveTo>
                  <a:cubicBezTo>
                    <a:pt x="79" y="146"/>
                    <a:pt x="79" y="146"/>
                    <a:pt x="79" y="146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78" y="145"/>
                    <a:pt x="78" y="145"/>
                    <a:pt x="78" y="145"/>
                  </a:cubicBezTo>
                  <a:close/>
                  <a:moveTo>
                    <a:pt x="0" y="159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1" y="159"/>
                    <a:pt x="1" y="159"/>
                    <a:pt x="1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1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lose/>
                  <a:moveTo>
                    <a:pt x="2" y="155"/>
                  </a:moveTo>
                  <a:cubicBezTo>
                    <a:pt x="3" y="156"/>
                    <a:pt x="3" y="156"/>
                    <a:pt x="3" y="156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2" y="155"/>
                    <a:pt x="2" y="155"/>
                    <a:pt x="2" y="155"/>
                  </a:cubicBezTo>
                  <a:close/>
                  <a:moveTo>
                    <a:pt x="8" y="156"/>
                  </a:moveTo>
                  <a:cubicBezTo>
                    <a:pt x="7" y="155"/>
                    <a:pt x="7" y="155"/>
                    <a:pt x="7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8" y="156"/>
                    <a:pt x="8" y="156"/>
                    <a:pt x="8" y="156"/>
                  </a:cubicBezTo>
                  <a:close/>
                  <a:moveTo>
                    <a:pt x="8" y="157"/>
                  </a:moveTo>
                  <a:cubicBezTo>
                    <a:pt x="9" y="158"/>
                    <a:pt x="9" y="158"/>
                    <a:pt x="9" y="158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lose/>
                  <a:moveTo>
                    <a:pt x="13" y="157"/>
                  </a:moveTo>
                  <a:cubicBezTo>
                    <a:pt x="12" y="156"/>
                    <a:pt x="12" y="156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12" y="157"/>
                    <a:pt x="12" y="157"/>
                    <a:pt x="12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2" y="158"/>
                    <a:pt x="12" y="158"/>
                    <a:pt x="12" y="158"/>
                  </a:cubicBezTo>
                  <a:cubicBezTo>
                    <a:pt x="13" y="157"/>
                    <a:pt x="13" y="157"/>
                    <a:pt x="13" y="157"/>
                  </a:cubicBezTo>
                  <a:close/>
                  <a:moveTo>
                    <a:pt x="23" y="157"/>
                  </a:moveTo>
                  <a:cubicBezTo>
                    <a:pt x="23" y="156"/>
                    <a:pt x="23" y="156"/>
                    <a:pt x="23" y="156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3" y="154"/>
                    <a:pt x="23" y="154"/>
                    <a:pt x="23" y="154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6"/>
                    <a:pt x="20" y="156"/>
                    <a:pt x="20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3" y="157"/>
                    <a:pt x="23" y="157"/>
                    <a:pt x="23" y="157"/>
                  </a:cubicBezTo>
                  <a:close/>
                  <a:moveTo>
                    <a:pt x="25" y="157"/>
                  </a:moveTo>
                  <a:cubicBezTo>
                    <a:pt x="27" y="157"/>
                    <a:pt x="27" y="157"/>
                    <a:pt x="27" y="15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5" y="157"/>
                    <a:pt x="25" y="157"/>
                    <a:pt x="25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5" y="157"/>
                    <a:pt x="25" y="157"/>
                  </a:cubicBezTo>
                  <a:close/>
                  <a:moveTo>
                    <a:pt x="32" y="156"/>
                  </a:moveTo>
                  <a:cubicBezTo>
                    <a:pt x="31" y="155"/>
                    <a:pt x="31" y="155"/>
                    <a:pt x="31" y="155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0" y="156"/>
                    <a:pt x="30" y="156"/>
                    <a:pt x="30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lose/>
                  <a:moveTo>
                    <a:pt x="37" y="156"/>
                  </a:moveTo>
                  <a:cubicBezTo>
                    <a:pt x="37" y="155"/>
                    <a:pt x="37" y="155"/>
                    <a:pt x="37" y="155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7" y="156"/>
                    <a:pt x="37" y="156"/>
                    <a:pt x="37" y="156"/>
                  </a:cubicBezTo>
                  <a:close/>
                  <a:moveTo>
                    <a:pt x="40" y="154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lose/>
                  <a:moveTo>
                    <a:pt x="43" y="154"/>
                  </a:moveTo>
                  <a:cubicBezTo>
                    <a:pt x="42" y="154"/>
                    <a:pt x="42" y="154"/>
                    <a:pt x="42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43" y="154"/>
                    <a:pt x="43" y="154"/>
                    <a:pt x="43" y="154"/>
                  </a:cubicBezTo>
                  <a:close/>
                  <a:moveTo>
                    <a:pt x="43" y="153"/>
                  </a:moveTo>
                  <a:cubicBezTo>
                    <a:pt x="43" y="152"/>
                    <a:pt x="43" y="152"/>
                    <a:pt x="43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43" y="153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53" y="149"/>
                  </a:moveTo>
                  <a:cubicBezTo>
                    <a:pt x="54" y="150"/>
                    <a:pt x="54" y="150"/>
                    <a:pt x="54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52" y="152"/>
                    <a:pt x="52" y="152"/>
                    <a:pt x="52" y="152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52" y="149"/>
                    <a:pt x="53" y="149"/>
                    <a:pt x="53" y="149"/>
                  </a:cubicBezTo>
                  <a:close/>
                  <a:moveTo>
                    <a:pt x="61" y="146"/>
                  </a:moveTo>
                  <a:cubicBezTo>
                    <a:pt x="60" y="146"/>
                    <a:pt x="60" y="146"/>
                    <a:pt x="60" y="146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9" y="149"/>
                    <a:pt x="59" y="149"/>
                    <a:pt x="59" y="149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1" y="146"/>
                    <a:pt x="61" y="146"/>
                    <a:pt x="61" y="146"/>
                  </a:cubicBezTo>
                  <a:close/>
                  <a:moveTo>
                    <a:pt x="64" y="148"/>
                  </a:move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lose/>
                  <a:moveTo>
                    <a:pt x="68" y="147"/>
                  </a:moveTo>
                  <a:cubicBezTo>
                    <a:pt x="68" y="147"/>
                    <a:pt x="68" y="147"/>
                    <a:pt x="68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lose/>
                  <a:moveTo>
                    <a:pt x="66" y="147"/>
                  </a:moveTo>
                  <a:cubicBezTo>
                    <a:pt x="67" y="147"/>
                    <a:pt x="67" y="147"/>
                    <a:pt x="67" y="147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6" y="147"/>
                    <a:pt x="66" y="147"/>
                    <a:pt x="66" y="147"/>
                  </a:cubicBez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66" y="146"/>
                    <a:pt x="66" y="146"/>
                    <a:pt x="66" y="146"/>
                  </a:cubicBezTo>
                  <a:close/>
                  <a:moveTo>
                    <a:pt x="65" y="146"/>
                  </a:moveTo>
                  <a:cubicBezTo>
                    <a:pt x="64" y="146"/>
                    <a:pt x="64" y="146"/>
                    <a:pt x="64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lose/>
                  <a:moveTo>
                    <a:pt x="105" y="113"/>
                  </a:moveTo>
                  <a:cubicBezTo>
                    <a:pt x="105" y="113"/>
                    <a:pt x="105" y="113"/>
                    <a:pt x="105" y="113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5" y="113"/>
                    <a:pt x="105" y="113"/>
                    <a:pt x="105" y="113"/>
                  </a:cubicBezTo>
                  <a:close/>
                  <a:moveTo>
                    <a:pt x="104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113"/>
                    <a:pt x="104" y="113"/>
                    <a:pt x="104" y="113"/>
                  </a:cubicBezTo>
                  <a:close/>
                  <a:moveTo>
                    <a:pt x="70" y="144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4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0" y="144"/>
                    <a:pt x="70" y="144"/>
                    <a:pt x="70" y="144"/>
                  </a:cubicBezTo>
                  <a:close/>
                </a:path>
              </a:pathLst>
            </a:custGeom>
            <a:solidFill>
              <a:srgbClr val="F2F2F2"/>
            </a:solidFill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noFill/>
              </a:endParaRPr>
            </a:p>
          </p:txBody>
        </p:sp>
        <p:sp>
          <p:nvSpPr>
            <p:cNvPr id="21" name="Mexico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3855881" y="3335833"/>
              <a:ext cx="587363" cy="384842"/>
            </a:xfrm>
            <a:custGeom>
              <a:avLst/>
              <a:gdLst>
                <a:gd name="T0" fmla="*/ 174 w 470"/>
                <a:gd name="T1" fmla="*/ 30 h 316"/>
                <a:gd name="T2" fmla="*/ 189 w 470"/>
                <a:gd name="T3" fmla="*/ 41 h 316"/>
                <a:gd name="T4" fmla="*/ 196 w 470"/>
                <a:gd name="T5" fmla="*/ 60 h 316"/>
                <a:gd name="T6" fmla="*/ 207 w 470"/>
                <a:gd name="T7" fmla="*/ 71 h 316"/>
                <a:gd name="T8" fmla="*/ 222 w 470"/>
                <a:gd name="T9" fmla="*/ 67 h 316"/>
                <a:gd name="T10" fmla="*/ 244 w 470"/>
                <a:gd name="T11" fmla="*/ 60 h 316"/>
                <a:gd name="T12" fmla="*/ 259 w 470"/>
                <a:gd name="T13" fmla="*/ 78 h 316"/>
                <a:gd name="T14" fmla="*/ 274 w 470"/>
                <a:gd name="T15" fmla="*/ 104 h 316"/>
                <a:gd name="T16" fmla="*/ 292 w 470"/>
                <a:gd name="T17" fmla="*/ 126 h 316"/>
                <a:gd name="T18" fmla="*/ 303 w 470"/>
                <a:gd name="T19" fmla="*/ 134 h 316"/>
                <a:gd name="T20" fmla="*/ 296 w 470"/>
                <a:gd name="T21" fmla="*/ 149 h 316"/>
                <a:gd name="T22" fmla="*/ 289 w 470"/>
                <a:gd name="T23" fmla="*/ 186 h 316"/>
                <a:gd name="T24" fmla="*/ 292 w 470"/>
                <a:gd name="T25" fmla="*/ 212 h 316"/>
                <a:gd name="T26" fmla="*/ 318 w 470"/>
                <a:gd name="T27" fmla="*/ 249 h 316"/>
                <a:gd name="T28" fmla="*/ 355 w 470"/>
                <a:gd name="T29" fmla="*/ 252 h 316"/>
                <a:gd name="T30" fmla="*/ 385 w 470"/>
                <a:gd name="T31" fmla="*/ 256 h 316"/>
                <a:gd name="T32" fmla="*/ 400 w 470"/>
                <a:gd name="T33" fmla="*/ 234 h 316"/>
                <a:gd name="T34" fmla="*/ 440 w 470"/>
                <a:gd name="T35" fmla="*/ 204 h 316"/>
                <a:gd name="T36" fmla="*/ 463 w 470"/>
                <a:gd name="T37" fmla="*/ 219 h 316"/>
                <a:gd name="T38" fmla="*/ 452 w 470"/>
                <a:gd name="T39" fmla="*/ 241 h 316"/>
                <a:gd name="T40" fmla="*/ 444 w 470"/>
                <a:gd name="T41" fmla="*/ 249 h 316"/>
                <a:gd name="T42" fmla="*/ 426 w 470"/>
                <a:gd name="T43" fmla="*/ 264 h 316"/>
                <a:gd name="T44" fmla="*/ 389 w 470"/>
                <a:gd name="T45" fmla="*/ 275 h 316"/>
                <a:gd name="T46" fmla="*/ 381 w 470"/>
                <a:gd name="T47" fmla="*/ 290 h 316"/>
                <a:gd name="T48" fmla="*/ 366 w 470"/>
                <a:gd name="T49" fmla="*/ 312 h 316"/>
                <a:gd name="T50" fmla="*/ 333 w 470"/>
                <a:gd name="T51" fmla="*/ 290 h 316"/>
                <a:gd name="T52" fmla="*/ 333 w 470"/>
                <a:gd name="T53" fmla="*/ 290 h 316"/>
                <a:gd name="T54" fmla="*/ 329 w 470"/>
                <a:gd name="T55" fmla="*/ 290 h 316"/>
                <a:gd name="T56" fmla="*/ 274 w 470"/>
                <a:gd name="T57" fmla="*/ 290 h 316"/>
                <a:gd name="T58" fmla="*/ 237 w 470"/>
                <a:gd name="T59" fmla="*/ 275 h 316"/>
                <a:gd name="T60" fmla="*/ 196 w 470"/>
                <a:gd name="T61" fmla="*/ 256 h 316"/>
                <a:gd name="T62" fmla="*/ 170 w 470"/>
                <a:gd name="T63" fmla="*/ 241 h 316"/>
                <a:gd name="T64" fmla="*/ 163 w 470"/>
                <a:gd name="T65" fmla="*/ 219 h 316"/>
                <a:gd name="T66" fmla="*/ 159 w 470"/>
                <a:gd name="T67" fmla="*/ 189 h 316"/>
                <a:gd name="T68" fmla="*/ 126 w 470"/>
                <a:gd name="T69" fmla="*/ 149 h 316"/>
                <a:gd name="T70" fmla="*/ 107 w 470"/>
                <a:gd name="T71" fmla="*/ 130 h 316"/>
                <a:gd name="T72" fmla="*/ 111 w 470"/>
                <a:gd name="T73" fmla="*/ 115 h 316"/>
                <a:gd name="T74" fmla="*/ 92 w 470"/>
                <a:gd name="T75" fmla="*/ 93 h 316"/>
                <a:gd name="T76" fmla="*/ 74 w 470"/>
                <a:gd name="T77" fmla="*/ 78 h 316"/>
                <a:gd name="T78" fmla="*/ 63 w 470"/>
                <a:gd name="T79" fmla="*/ 52 h 316"/>
                <a:gd name="T80" fmla="*/ 52 w 470"/>
                <a:gd name="T81" fmla="*/ 26 h 316"/>
                <a:gd name="T82" fmla="*/ 33 w 470"/>
                <a:gd name="T83" fmla="*/ 30 h 316"/>
                <a:gd name="T84" fmla="*/ 44 w 470"/>
                <a:gd name="T85" fmla="*/ 67 h 316"/>
                <a:gd name="T86" fmla="*/ 63 w 470"/>
                <a:gd name="T87" fmla="*/ 93 h 316"/>
                <a:gd name="T88" fmla="*/ 70 w 470"/>
                <a:gd name="T89" fmla="*/ 108 h 316"/>
                <a:gd name="T90" fmla="*/ 81 w 470"/>
                <a:gd name="T91" fmla="*/ 137 h 316"/>
                <a:gd name="T92" fmla="*/ 89 w 470"/>
                <a:gd name="T93" fmla="*/ 152 h 316"/>
                <a:gd name="T94" fmla="*/ 92 w 470"/>
                <a:gd name="T95" fmla="*/ 178 h 316"/>
                <a:gd name="T96" fmla="*/ 70 w 470"/>
                <a:gd name="T97" fmla="*/ 152 h 316"/>
                <a:gd name="T98" fmla="*/ 59 w 470"/>
                <a:gd name="T99" fmla="*/ 119 h 316"/>
                <a:gd name="T100" fmla="*/ 41 w 470"/>
                <a:gd name="T101" fmla="*/ 104 h 316"/>
                <a:gd name="T102" fmla="*/ 26 w 470"/>
                <a:gd name="T103" fmla="*/ 89 h 316"/>
                <a:gd name="T104" fmla="*/ 37 w 470"/>
                <a:gd name="T105" fmla="*/ 82 h 316"/>
                <a:gd name="T106" fmla="*/ 15 w 470"/>
                <a:gd name="T107" fmla="*/ 56 h 316"/>
                <a:gd name="T108" fmla="*/ 11 w 470"/>
                <a:gd name="T109" fmla="*/ 26 h 316"/>
                <a:gd name="T110" fmla="*/ 85 w 470"/>
                <a:gd name="T111" fmla="*/ 141 h 316"/>
                <a:gd name="T112" fmla="*/ 89 w 470"/>
                <a:gd name="T113" fmla="*/ 149 h 316"/>
                <a:gd name="T114" fmla="*/ 296 w 470"/>
                <a:gd name="T115" fmla="*/ 14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0" h="316">
                  <a:moveTo>
                    <a:pt x="0" y="0"/>
                  </a:moveTo>
                  <a:lnTo>
                    <a:pt x="37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96" y="26"/>
                  </a:lnTo>
                  <a:lnTo>
                    <a:pt x="141" y="26"/>
                  </a:lnTo>
                  <a:lnTo>
                    <a:pt x="141" y="22"/>
                  </a:lnTo>
                  <a:lnTo>
                    <a:pt x="166" y="22"/>
                  </a:lnTo>
                  <a:lnTo>
                    <a:pt x="170" y="22"/>
                  </a:lnTo>
                  <a:lnTo>
                    <a:pt x="174" y="26"/>
                  </a:lnTo>
                  <a:lnTo>
                    <a:pt x="174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4"/>
                  </a:lnTo>
                  <a:lnTo>
                    <a:pt x="178" y="34"/>
                  </a:lnTo>
                  <a:lnTo>
                    <a:pt x="181" y="3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85" y="41"/>
                  </a:lnTo>
                  <a:lnTo>
                    <a:pt x="185" y="41"/>
                  </a:lnTo>
                  <a:lnTo>
                    <a:pt x="189" y="41"/>
                  </a:lnTo>
                  <a:lnTo>
                    <a:pt x="189" y="45"/>
                  </a:lnTo>
                  <a:lnTo>
                    <a:pt x="189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89" y="52"/>
                  </a:lnTo>
                  <a:lnTo>
                    <a:pt x="189" y="56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7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5" y="74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4"/>
                  </a:lnTo>
                  <a:lnTo>
                    <a:pt x="218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67"/>
                  </a:lnTo>
                  <a:lnTo>
                    <a:pt x="226" y="67"/>
                  </a:lnTo>
                  <a:lnTo>
                    <a:pt x="226" y="63"/>
                  </a:lnTo>
                  <a:lnTo>
                    <a:pt x="229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48" y="63"/>
                  </a:lnTo>
                  <a:lnTo>
                    <a:pt x="252" y="63"/>
                  </a:lnTo>
                  <a:lnTo>
                    <a:pt x="255" y="67"/>
                  </a:lnTo>
                  <a:lnTo>
                    <a:pt x="255" y="71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9" y="82"/>
                  </a:lnTo>
                  <a:lnTo>
                    <a:pt x="263" y="82"/>
                  </a:lnTo>
                  <a:lnTo>
                    <a:pt x="263" y="89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70" y="93"/>
                  </a:lnTo>
                  <a:lnTo>
                    <a:pt x="270" y="97"/>
                  </a:lnTo>
                  <a:lnTo>
                    <a:pt x="270" y="97"/>
                  </a:lnTo>
                  <a:lnTo>
                    <a:pt x="274" y="100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74" y="108"/>
                  </a:lnTo>
                  <a:lnTo>
                    <a:pt x="274" y="108"/>
                  </a:lnTo>
                  <a:lnTo>
                    <a:pt x="278" y="115"/>
                  </a:lnTo>
                  <a:lnTo>
                    <a:pt x="278" y="119"/>
                  </a:lnTo>
                  <a:lnTo>
                    <a:pt x="278" y="123"/>
                  </a:lnTo>
                  <a:lnTo>
                    <a:pt x="278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5" y="123"/>
                  </a:lnTo>
                  <a:lnTo>
                    <a:pt x="285" y="126"/>
                  </a:lnTo>
                  <a:lnTo>
                    <a:pt x="292" y="126"/>
                  </a:lnTo>
                  <a:lnTo>
                    <a:pt x="296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4"/>
                  </a:lnTo>
                  <a:lnTo>
                    <a:pt x="303" y="130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07" y="126"/>
                  </a:lnTo>
                  <a:lnTo>
                    <a:pt x="303" y="130"/>
                  </a:lnTo>
                  <a:lnTo>
                    <a:pt x="303" y="134"/>
                  </a:lnTo>
                  <a:lnTo>
                    <a:pt x="303" y="137"/>
                  </a:lnTo>
                  <a:lnTo>
                    <a:pt x="300" y="137"/>
                  </a:lnTo>
                  <a:lnTo>
                    <a:pt x="300" y="141"/>
                  </a:lnTo>
                  <a:lnTo>
                    <a:pt x="296" y="141"/>
                  </a:lnTo>
                  <a:lnTo>
                    <a:pt x="300" y="141"/>
                  </a:lnTo>
                  <a:lnTo>
                    <a:pt x="300" y="137"/>
                  </a:lnTo>
                  <a:lnTo>
                    <a:pt x="296" y="137"/>
                  </a:lnTo>
                  <a:lnTo>
                    <a:pt x="296" y="141"/>
                  </a:lnTo>
                  <a:lnTo>
                    <a:pt x="292" y="145"/>
                  </a:lnTo>
                  <a:lnTo>
                    <a:pt x="296" y="145"/>
                  </a:lnTo>
                  <a:lnTo>
                    <a:pt x="296" y="149"/>
                  </a:lnTo>
                  <a:lnTo>
                    <a:pt x="296" y="152"/>
                  </a:lnTo>
                  <a:lnTo>
                    <a:pt x="292" y="152"/>
                  </a:lnTo>
                  <a:lnTo>
                    <a:pt x="292" y="156"/>
                  </a:lnTo>
                  <a:lnTo>
                    <a:pt x="292" y="156"/>
                  </a:lnTo>
                  <a:lnTo>
                    <a:pt x="292" y="160"/>
                  </a:lnTo>
                  <a:lnTo>
                    <a:pt x="292" y="160"/>
                  </a:lnTo>
                  <a:lnTo>
                    <a:pt x="292" y="167"/>
                  </a:lnTo>
                  <a:lnTo>
                    <a:pt x="292" y="175"/>
                  </a:lnTo>
                  <a:lnTo>
                    <a:pt x="292" y="182"/>
                  </a:lnTo>
                  <a:lnTo>
                    <a:pt x="289" y="182"/>
                  </a:lnTo>
                  <a:lnTo>
                    <a:pt x="289" y="186"/>
                  </a:lnTo>
                  <a:lnTo>
                    <a:pt x="289" y="193"/>
                  </a:lnTo>
                  <a:lnTo>
                    <a:pt x="289" y="193"/>
                  </a:lnTo>
                  <a:lnTo>
                    <a:pt x="296" y="201"/>
                  </a:lnTo>
                  <a:lnTo>
                    <a:pt x="296" y="204"/>
                  </a:lnTo>
                  <a:lnTo>
                    <a:pt x="292" y="208"/>
                  </a:lnTo>
                  <a:lnTo>
                    <a:pt x="292" y="201"/>
                  </a:lnTo>
                  <a:lnTo>
                    <a:pt x="289" y="197"/>
                  </a:lnTo>
                  <a:lnTo>
                    <a:pt x="289" y="201"/>
                  </a:lnTo>
                  <a:lnTo>
                    <a:pt x="292" y="201"/>
                  </a:lnTo>
                  <a:lnTo>
                    <a:pt x="292" y="208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96" y="215"/>
                  </a:lnTo>
                  <a:lnTo>
                    <a:pt x="296" y="219"/>
                  </a:lnTo>
                  <a:lnTo>
                    <a:pt x="303" y="226"/>
                  </a:lnTo>
                  <a:lnTo>
                    <a:pt x="307" y="230"/>
                  </a:lnTo>
                  <a:lnTo>
                    <a:pt x="307" y="234"/>
                  </a:lnTo>
                  <a:lnTo>
                    <a:pt x="307" y="238"/>
                  </a:lnTo>
                  <a:lnTo>
                    <a:pt x="311" y="238"/>
                  </a:lnTo>
                  <a:lnTo>
                    <a:pt x="315" y="245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26" y="249"/>
                  </a:lnTo>
                  <a:lnTo>
                    <a:pt x="326" y="249"/>
                  </a:lnTo>
                  <a:lnTo>
                    <a:pt x="329" y="249"/>
                  </a:lnTo>
                  <a:lnTo>
                    <a:pt x="333" y="256"/>
                  </a:lnTo>
                  <a:lnTo>
                    <a:pt x="337" y="260"/>
                  </a:lnTo>
                  <a:lnTo>
                    <a:pt x="340" y="256"/>
                  </a:lnTo>
                  <a:lnTo>
                    <a:pt x="344" y="256"/>
                  </a:lnTo>
                  <a:lnTo>
                    <a:pt x="348" y="256"/>
                  </a:lnTo>
                  <a:lnTo>
                    <a:pt x="348" y="256"/>
                  </a:lnTo>
                  <a:lnTo>
                    <a:pt x="355" y="252"/>
                  </a:lnTo>
                  <a:lnTo>
                    <a:pt x="355" y="252"/>
                  </a:lnTo>
                  <a:lnTo>
                    <a:pt x="363" y="252"/>
                  </a:lnTo>
                  <a:lnTo>
                    <a:pt x="366" y="252"/>
                  </a:lnTo>
                  <a:lnTo>
                    <a:pt x="370" y="249"/>
                  </a:lnTo>
                  <a:lnTo>
                    <a:pt x="374" y="249"/>
                  </a:lnTo>
                  <a:lnTo>
                    <a:pt x="378" y="252"/>
                  </a:lnTo>
                  <a:lnTo>
                    <a:pt x="378" y="249"/>
                  </a:lnTo>
                  <a:lnTo>
                    <a:pt x="381" y="249"/>
                  </a:lnTo>
                  <a:lnTo>
                    <a:pt x="378" y="252"/>
                  </a:lnTo>
                  <a:lnTo>
                    <a:pt x="378" y="252"/>
                  </a:lnTo>
                  <a:lnTo>
                    <a:pt x="381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9" y="252"/>
                  </a:lnTo>
                  <a:lnTo>
                    <a:pt x="389" y="249"/>
                  </a:lnTo>
                  <a:lnTo>
                    <a:pt x="392" y="245"/>
                  </a:lnTo>
                  <a:lnTo>
                    <a:pt x="389" y="249"/>
                  </a:lnTo>
                  <a:lnTo>
                    <a:pt x="389" y="245"/>
                  </a:lnTo>
                  <a:lnTo>
                    <a:pt x="396" y="241"/>
                  </a:lnTo>
                  <a:lnTo>
                    <a:pt x="396" y="241"/>
                  </a:lnTo>
                  <a:lnTo>
                    <a:pt x="400" y="238"/>
                  </a:lnTo>
                  <a:lnTo>
                    <a:pt x="400" y="234"/>
                  </a:lnTo>
                  <a:lnTo>
                    <a:pt x="407" y="226"/>
                  </a:lnTo>
                  <a:lnTo>
                    <a:pt x="407" y="226"/>
                  </a:lnTo>
                  <a:lnTo>
                    <a:pt x="407" y="219"/>
                  </a:lnTo>
                  <a:lnTo>
                    <a:pt x="411" y="212"/>
                  </a:lnTo>
                  <a:lnTo>
                    <a:pt x="411" y="212"/>
                  </a:lnTo>
                  <a:lnTo>
                    <a:pt x="411" y="208"/>
                  </a:lnTo>
                  <a:lnTo>
                    <a:pt x="422" y="208"/>
                  </a:lnTo>
                  <a:lnTo>
                    <a:pt x="433" y="208"/>
                  </a:lnTo>
                  <a:lnTo>
                    <a:pt x="437" y="204"/>
                  </a:lnTo>
                  <a:lnTo>
                    <a:pt x="440" y="204"/>
                  </a:lnTo>
                  <a:lnTo>
                    <a:pt x="440" y="204"/>
                  </a:lnTo>
                  <a:lnTo>
                    <a:pt x="444" y="204"/>
                  </a:lnTo>
                  <a:lnTo>
                    <a:pt x="444" y="201"/>
                  </a:lnTo>
                  <a:lnTo>
                    <a:pt x="452" y="201"/>
                  </a:lnTo>
                  <a:lnTo>
                    <a:pt x="459" y="204"/>
                  </a:lnTo>
                  <a:lnTo>
                    <a:pt x="463" y="204"/>
                  </a:lnTo>
                  <a:lnTo>
                    <a:pt x="463" y="201"/>
                  </a:lnTo>
                  <a:lnTo>
                    <a:pt x="463" y="201"/>
                  </a:lnTo>
                  <a:lnTo>
                    <a:pt x="470" y="204"/>
                  </a:lnTo>
                  <a:lnTo>
                    <a:pt x="470" y="208"/>
                  </a:lnTo>
                  <a:lnTo>
                    <a:pt x="466" y="212"/>
                  </a:lnTo>
                  <a:lnTo>
                    <a:pt x="463" y="219"/>
                  </a:lnTo>
                  <a:lnTo>
                    <a:pt x="455" y="223"/>
                  </a:lnTo>
                  <a:lnTo>
                    <a:pt x="455" y="226"/>
                  </a:lnTo>
                  <a:lnTo>
                    <a:pt x="455" y="230"/>
                  </a:lnTo>
                  <a:lnTo>
                    <a:pt x="452" y="234"/>
                  </a:lnTo>
                  <a:lnTo>
                    <a:pt x="448" y="234"/>
                  </a:lnTo>
                  <a:lnTo>
                    <a:pt x="452" y="234"/>
                  </a:lnTo>
                  <a:lnTo>
                    <a:pt x="455" y="234"/>
                  </a:lnTo>
                  <a:lnTo>
                    <a:pt x="455" y="238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5" y="241"/>
                  </a:lnTo>
                  <a:lnTo>
                    <a:pt x="452" y="245"/>
                  </a:lnTo>
                  <a:lnTo>
                    <a:pt x="452" y="252"/>
                  </a:lnTo>
                  <a:lnTo>
                    <a:pt x="448" y="256"/>
                  </a:lnTo>
                  <a:lnTo>
                    <a:pt x="448" y="260"/>
                  </a:lnTo>
                  <a:lnTo>
                    <a:pt x="444" y="256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4" y="252"/>
                  </a:lnTo>
                  <a:lnTo>
                    <a:pt x="444" y="249"/>
                  </a:lnTo>
                  <a:lnTo>
                    <a:pt x="440" y="249"/>
                  </a:lnTo>
                  <a:lnTo>
                    <a:pt x="437" y="252"/>
                  </a:lnTo>
                  <a:lnTo>
                    <a:pt x="437" y="256"/>
                  </a:lnTo>
                  <a:lnTo>
                    <a:pt x="437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29" y="260"/>
                  </a:lnTo>
                  <a:lnTo>
                    <a:pt x="429" y="260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0"/>
                  </a:lnTo>
                  <a:lnTo>
                    <a:pt x="422" y="260"/>
                  </a:lnTo>
                  <a:lnTo>
                    <a:pt x="422" y="264"/>
                  </a:lnTo>
                  <a:lnTo>
                    <a:pt x="422" y="264"/>
                  </a:lnTo>
                  <a:lnTo>
                    <a:pt x="392" y="264"/>
                  </a:lnTo>
                  <a:lnTo>
                    <a:pt x="392" y="271"/>
                  </a:lnTo>
                  <a:lnTo>
                    <a:pt x="385" y="271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92" y="278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6" y="282"/>
                  </a:lnTo>
                  <a:lnTo>
                    <a:pt x="396" y="286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403" y="286"/>
                  </a:lnTo>
                  <a:lnTo>
                    <a:pt x="403" y="290"/>
                  </a:lnTo>
                  <a:lnTo>
                    <a:pt x="400" y="290"/>
                  </a:lnTo>
                  <a:lnTo>
                    <a:pt x="381" y="290"/>
                  </a:lnTo>
                  <a:lnTo>
                    <a:pt x="370" y="304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12"/>
                  </a:lnTo>
                  <a:lnTo>
                    <a:pt x="374" y="312"/>
                  </a:lnTo>
                  <a:lnTo>
                    <a:pt x="370" y="312"/>
                  </a:lnTo>
                  <a:lnTo>
                    <a:pt x="370" y="312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66" y="312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59" y="304"/>
                  </a:lnTo>
                  <a:lnTo>
                    <a:pt x="348" y="297"/>
                  </a:lnTo>
                  <a:lnTo>
                    <a:pt x="344" y="297"/>
                  </a:lnTo>
                  <a:lnTo>
                    <a:pt x="344" y="293"/>
                  </a:lnTo>
                  <a:lnTo>
                    <a:pt x="344" y="290"/>
                  </a:lnTo>
                  <a:lnTo>
                    <a:pt x="340" y="290"/>
                  </a:lnTo>
                  <a:lnTo>
                    <a:pt x="337" y="290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40" y="290"/>
                  </a:lnTo>
                  <a:lnTo>
                    <a:pt x="344" y="293"/>
                  </a:lnTo>
                  <a:lnTo>
                    <a:pt x="344" y="297"/>
                  </a:lnTo>
                  <a:lnTo>
                    <a:pt x="340" y="293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33" y="290"/>
                  </a:lnTo>
                  <a:lnTo>
                    <a:pt x="333" y="286"/>
                  </a:lnTo>
                  <a:lnTo>
                    <a:pt x="329" y="286"/>
                  </a:lnTo>
                  <a:lnTo>
                    <a:pt x="329" y="290"/>
                  </a:lnTo>
                  <a:lnTo>
                    <a:pt x="329" y="286"/>
                  </a:lnTo>
                  <a:lnTo>
                    <a:pt x="326" y="286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26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5" y="293"/>
                  </a:lnTo>
                  <a:lnTo>
                    <a:pt x="311" y="293"/>
                  </a:lnTo>
                  <a:lnTo>
                    <a:pt x="303" y="297"/>
                  </a:lnTo>
                  <a:lnTo>
                    <a:pt x="300" y="297"/>
                  </a:lnTo>
                  <a:lnTo>
                    <a:pt x="292" y="293"/>
                  </a:lnTo>
                  <a:lnTo>
                    <a:pt x="289" y="293"/>
                  </a:lnTo>
                  <a:lnTo>
                    <a:pt x="281" y="293"/>
                  </a:lnTo>
                  <a:lnTo>
                    <a:pt x="278" y="290"/>
                  </a:lnTo>
                  <a:lnTo>
                    <a:pt x="274" y="290"/>
                  </a:lnTo>
                  <a:lnTo>
                    <a:pt x="270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3" y="286"/>
                  </a:lnTo>
                  <a:lnTo>
                    <a:pt x="263" y="282"/>
                  </a:lnTo>
                  <a:lnTo>
                    <a:pt x="259" y="286"/>
                  </a:lnTo>
                  <a:lnTo>
                    <a:pt x="255" y="282"/>
                  </a:lnTo>
                  <a:lnTo>
                    <a:pt x="252" y="282"/>
                  </a:lnTo>
                  <a:lnTo>
                    <a:pt x="248" y="278"/>
                  </a:lnTo>
                  <a:lnTo>
                    <a:pt x="244" y="278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6" y="271"/>
                  </a:lnTo>
                  <a:lnTo>
                    <a:pt x="222" y="267"/>
                  </a:lnTo>
                  <a:lnTo>
                    <a:pt x="215" y="264"/>
                  </a:lnTo>
                  <a:lnTo>
                    <a:pt x="215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207" y="260"/>
                  </a:lnTo>
                  <a:lnTo>
                    <a:pt x="200" y="260"/>
                  </a:lnTo>
                  <a:lnTo>
                    <a:pt x="200" y="260"/>
                  </a:lnTo>
                  <a:lnTo>
                    <a:pt x="196" y="256"/>
                  </a:lnTo>
                  <a:lnTo>
                    <a:pt x="196" y="260"/>
                  </a:lnTo>
                  <a:lnTo>
                    <a:pt x="192" y="256"/>
                  </a:lnTo>
                  <a:lnTo>
                    <a:pt x="189" y="252"/>
                  </a:lnTo>
                  <a:lnTo>
                    <a:pt x="185" y="249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1"/>
                  </a:lnTo>
                  <a:lnTo>
                    <a:pt x="166" y="238"/>
                  </a:lnTo>
                  <a:lnTo>
                    <a:pt x="166" y="238"/>
                  </a:lnTo>
                  <a:lnTo>
                    <a:pt x="163" y="238"/>
                  </a:lnTo>
                  <a:lnTo>
                    <a:pt x="163" y="234"/>
                  </a:lnTo>
                  <a:lnTo>
                    <a:pt x="159" y="230"/>
                  </a:lnTo>
                  <a:lnTo>
                    <a:pt x="159" y="230"/>
                  </a:lnTo>
                  <a:lnTo>
                    <a:pt x="159" y="226"/>
                  </a:lnTo>
                  <a:lnTo>
                    <a:pt x="155" y="223"/>
                  </a:lnTo>
                  <a:lnTo>
                    <a:pt x="155" y="219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12"/>
                  </a:lnTo>
                  <a:lnTo>
                    <a:pt x="166" y="208"/>
                  </a:lnTo>
                  <a:lnTo>
                    <a:pt x="166" y="204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9" y="189"/>
                  </a:lnTo>
                  <a:lnTo>
                    <a:pt x="159" y="186"/>
                  </a:lnTo>
                  <a:lnTo>
                    <a:pt x="152" y="178"/>
                  </a:lnTo>
                  <a:lnTo>
                    <a:pt x="152" y="175"/>
                  </a:lnTo>
                  <a:lnTo>
                    <a:pt x="148" y="171"/>
                  </a:lnTo>
                  <a:lnTo>
                    <a:pt x="144" y="163"/>
                  </a:lnTo>
                  <a:lnTo>
                    <a:pt x="141" y="160"/>
                  </a:lnTo>
                  <a:lnTo>
                    <a:pt x="133" y="156"/>
                  </a:lnTo>
                  <a:lnTo>
                    <a:pt x="133" y="152"/>
                  </a:lnTo>
                  <a:lnTo>
                    <a:pt x="133" y="152"/>
                  </a:lnTo>
                  <a:lnTo>
                    <a:pt x="129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9" y="145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37"/>
                  </a:lnTo>
                  <a:lnTo>
                    <a:pt x="122" y="137"/>
                  </a:lnTo>
                  <a:lnTo>
                    <a:pt x="118" y="137"/>
                  </a:lnTo>
                  <a:lnTo>
                    <a:pt x="111" y="134"/>
                  </a:lnTo>
                  <a:lnTo>
                    <a:pt x="111" y="130"/>
                  </a:lnTo>
                  <a:lnTo>
                    <a:pt x="107" y="130"/>
                  </a:lnTo>
                  <a:lnTo>
                    <a:pt x="104" y="130"/>
                  </a:lnTo>
                  <a:lnTo>
                    <a:pt x="104" y="126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11" y="119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100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2" y="93"/>
                  </a:lnTo>
                  <a:lnTo>
                    <a:pt x="92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1" y="89"/>
                  </a:lnTo>
                  <a:lnTo>
                    <a:pt x="81" y="86"/>
                  </a:lnTo>
                  <a:lnTo>
                    <a:pt x="81" y="82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74" y="78"/>
                  </a:lnTo>
                  <a:lnTo>
                    <a:pt x="74" y="74"/>
                  </a:lnTo>
                  <a:lnTo>
                    <a:pt x="74" y="71"/>
                  </a:lnTo>
                  <a:lnTo>
                    <a:pt x="70" y="71"/>
                  </a:lnTo>
                  <a:lnTo>
                    <a:pt x="70" y="67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59" y="45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5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3" y="45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52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44" y="63"/>
                  </a:lnTo>
                  <a:lnTo>
                    <a:pt x="44" y="67"/>
                  </a:lnTo>
                  <a:lnTo>
                    <a:pt x="44" y="67"/>
                  </a:lnTo>
                  <a:lnTo>
                    <a:pt x="44" y="71"/>
                  </a:lnTo>
                  <a:lnTo>
                    <a:pt x="48" y="71"/>
                  </a:lnTo>
                  <a:lnTo>
                    <a:pt x="52" y="74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5" y="78"/>
                  </a:lnTo>
                  <a:lnTo>
                    <a:pt x="59" y="82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9" y="93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70" y="111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4" y="111"/>
                  </a:lnTo>
                  <a:lnTo>
                    <a:pt x="74" y="111"/>
                  </a:lnTo>
                  <a:lnTo>
                    <a:pt x="78" y="119"/>
                  </a:lnTo>
                  <a:lnTo>
                    <a:pt x="74" y="123"/>
                  </a:lnTo>
                  <a:lnTo>
                    <a:pt x="74" y="126"/>
                  </a:lnTo>
                  <a:lnTo>
                    <a:pt x="78" y="126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78" y="134"/>
                  </a:lnTo>
                  <a:lnTo>
                    <a:pt x="81" y="134"/>
                  </a:lnTo>
                  <a:lnTo>
                    <a:pt x="81" y="137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9"/>
                  </a:lnTo>
                  <a:lnTo>
                    <a:pt x="81" y="149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9" y="156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6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6" y="175"/>
                  </a:lnTo>
                  <a:lnTo>
                    <a:pt x="92" y="178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89" y="171"/>
                  </a:lnTo>
                  <a:lnTo>
                    <a:pt x="89" y="171"/>
                  </a:lnTo>
                  <a:lnTo>
                    <a:pt x="85" y="167"/>
                  </a:lnTo>
                  <a:lnTo>
                    <a:pt x="85" y="163"/>
                  </a:lnTo>
                  <a:lnTo>
                    <a:pt x="81" y="16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4" y="156"/>
                  </a:lnTo>
                  <a:lnTo>
                    <a:pt x="70" y="152"/>
                  </a:lnTo>
                  <a:lnTo>
                    <a:pt x="66" y="149"/>
                  </a:lnTo>
                  <a:lnTo>
                    <a:pt x="63" y="149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59" y="145"/>
                  </a:lnTo>
                  <a:lnTo>
                    <a:pt x="59" y="141"/>
                  </a:lnTo>
                  <a:lnTo>
                    <a:pt x="59" y="137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48" y="111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7" y="108"/>
                  </a:lnTo>
                  <a:lnTo>
                    <a:pt x="41" y="104"/>
                  </a:lnTo>
                  <a:lnTo>
                    <a:pt x="37" y="104"/>
                  </a:lnTo>
                  <a:lnTo>
                    <a:pt x="33" y="104"/>
                  </a:lnTo>
                  <a:lnTo>
                    <a:pt x="33" y="104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2" y="93"/>
                  </a:lnTo>
                  <a:lnTo>
                    <a:pt x="18" y="89"/>
                  </a:lnTo>
                  <a:lnTo>
                    <a:pt x="22" y="89"/>
                  </a:lnTo>
                  <a:lnTo>
                    <a:pt x="26" y="89"/>
                  </a:lnTo>
                  <a:lnTo>
                    <a:pt x="26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3" y="74"/>
                  </a:lnTo>
                  <a:lnTo>
                    <a:pt x="33" y="71"/>
                  </a:lnTo>
                  <a:lnTo>
                    <a:pt x="29" y="67"/>
                  </a:lnTo>
                  <a:lnTo>
                    <a:pt x="29" y="63"/>
                  </a:lnTo>
                  <a:lnTo>
                    <a:pt x="26" y="60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1" y="26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85" y="145"/>
                  </a:moveTo>
                  <a:lnTo>
                    <a:pt x="85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85" y="145"/>
                  </a:lnTo>
                  <a:lnTo>
                    <a:pt x="85" y="145"/>
                  </a:lnTo>
                  <a:close/>
                  <a:moveTo>
                    <a:pt x="89" y="149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9" y="149"/>
                  </a:lnTo>
                  <a:close/>
                  <a:moveTo>
                    <a:pt x="296" y="145"/>
                  </a:moveTo>
                  <a:lnTo>
                    <a:pt x="300" y="145"/>
                  </a:lnTo>
                  <a:lnTo>
                    <a:pt x="300" y="145"/>
                  </a:lnTo>
                  <a:lnTo>
                    <a:pt x="296" y="145"/>
                  </a:lnTo>
                  <a:lnTo>
                    <a:pt x="296" y="145"/>
                  </a:lnTo>
                  <a:lnTo>
                    <a:pt x="296" y="145"/>
                  </a:lnTo>
                  <a:close/>
                  <a:moveTo>
                    <a:pt x="296" y="149"/>
                  </a:move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close/>
                  <a:moveTo>
                    <a:pt x="296" y="156"/>
                  </a:moveTo>
                  <a:lnTo>
                    <a:pt x="296" y="152"/>
                  </a:lnTo>
                  <a:lnTo>
                    <a:pt x="296" y="152"/>
                  </a:lnTo>
                  <a:lnTo>
                    <a:pt x="296" y="156"/>
                  </a:lnTo>
                  <a:close/>
                </a:path>
              </a:pathLst>
            </a:custGeom>
            <a:solidFill>
              <a:srgbClr val="BFBFBF"/>
            </a:solidFill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noFill/>
              </a:endParaRPr>
            </a:p>
          </p:txBody>
        </p:sp>
        <p:sp>
          <p:nvSpPr>
            <p:cNvPr id="22" name="United States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3753404" y="2907148"/>
              <a:ext cx="1162229" cy="605275"/>
            </a:xfrm>
            <a:custGeom>
              <a:avLst/>
              <a:gdLst>
                <a:gd name="T0" fmla="*/ 146 w 251"/>
                <a:gd name="T1" fmla="*/ 13 h 134"/>
                <a:gd name="T2" fmla="*/ 177 w 251"/>
                <a:gd name="T3" fmla="*/ 26 h 134"/>
                <a:gd name="T4" fmla="*/ 210 w 251"/>
                <a:gd name="T5" fmla="*/ 41 h 134"/>
                <a:gd name="T6" fmla="*/ 236 w 251"/>
                <a:gd name="T7" fmla="*/ 33 h 134"/>
                <a:gd name="T8" fmla="*/ 248 w 251"/>
                <a:gd name="T9" fmla="*/ 27 h 134"/>
                <a:gd name="T10" fmla="*/ 250 w 251"/>
                <a:gd name="T11" fmla="*/ 40 h 134"/>
                <a:gd name="T12" fmla="*/ 242 w 251"/>
                <a:gd name="T13" fmla="*/ 42 h 134"/>
                <a:gd name="T14" fmla="*/ 235 w 251"/>
                <a:gd name="T15" fmla="*/ 45 h 134"/>
                <a:gd name="T16" fmla="*/ 234 w 251"/>
                <a:gd name="T17" fmla="*/ 53 h 134"/>
                <a:gd name="T18" fmla="*/ 228 w 251"/>
                <a:gd name="T19" fmla="*/ 57 h 134"/>
                <a:gd name="T20" fmla="*/ 216 w 251"/>
                <a:gd name="T21" fmla="*/ 61 h 134"/>
                <a:gd name="T22" fmla="*/ 211 w 251"/>
                <a:gd name="T23" fmla="*/ 69 h 134"/>
                <a:gd name="T24" fmla="*/ 210 w 251"/>
                <a:gd name="T25" fmla="*/ 70 h 134"/>
                <a:gd name="T26" fmla="*/ 206 w 251"/>
                <a:gd name="T27" fmla="*/ 75 h 134"/>
                <a:gd name="T28" fmla="*/ 205 w 251"/>
                <a:gd name="T29" fmla="*/ 67 h 134"/>
                <a:gd name="T30" fmla="*/ 203 w 251"/>
                <a:gd name="T31" fmla="*/ 73 h 134"/>
                <a:gd name="T32" fmla="*/ 203 w 251"/>
                <a:gd name="T33" fmla="*/ 76 h 134"/>
                <a:gd name="T34" fmla="*/ 201 w 251"/>
                <a:gd name="T35" fmla="*/ 78 h 134"/>
                <a:gd name="T36" fmla="*/ 202 w 251"/>
                <a:gd name="T37" fmla="*/ 83 h 134"/>
                <a:gd name="T38" fmla="*/ 204 w 251"/>
                <a:gd name="T39" fmla="*/ 86 h 134"/>
                <a:gd name="T40" fmla="*/ 201 w 251"/>
                <a:gd name="T41" fmla="*/ 88 h 134"/>
                <a:gd name="T42" fmla="*/ 193 w 251"/>
                <a:gd name="T43" fmla="*/ 94 h 134"/>
                <a:gd name="T44" fmla="*/ 183 w 251"/>
                <a:gd name="T45" fmla="*/ 100 h 134"/>
                <a:gd name="T46" fmla="*/ 177 w 251"/>
                <a:gd name="T47" fmla="*/ 110 h 134"/>
                <a:gd name="T48" fmla="*/ 180 w 251"/>
                <a:gd name="T49" fmla="*/ 128 h 134"/>
                <a:gd name="T50" fmla="*/ 173 w 251"/>
                <a:gd name="T51" fmla="*/ 131 h 134"/>
                <a:gd name="T52" fmla="*/ 169 w 251"/>
                <a:gd name="T53" fmla="*/ 125 h 134"/>
                <a:gd name="T54" fmla="*/ 168 w 251"/>
                <a:gd name="T55" fmla="*/ 116 h 134"/>
                <a:gd name="T56" fmla="*/ 161 w 251"/>
                <a:gd name="T57" fmla="*/ 113 h 134"/>
                <a:gd name="T58" fmla="*/ 157 w 251"/>
                <a:gd name="T59" fmla="*/ 110 h 134"/>
                <a:gd name="T60" fmla="*/ 149 w 251"/>
                <a:gd name="T61" fmla="*/ 110 h 134"/>
                <a:gd name="T62" fmla="*/ 139 w 251"/>
                <a:gd name="T63" fmla="*/ 112 h 134"/>
                <a:gd name="T64" fmla="*/ 140 w 251"/>
                <a:gd name="T65" fmla="*/ 115 h 134"/>
                <a:gd name="T66" fmla="*/ 132 w 251"/>
                <a:gd name="T67" fmla="*/ 115 h 134"/>
                <a:gd name="T68" fmla="*/ 125 w 251"/>
                <a:gd name="T69" fmla="*/ 113 h 134"/>
                <a:gd name="T70" fmla="*/ 116 w 251"/>
                <a:gd name="T71" fmla="*/ 113 h 134"/>
                <a:gd name="T72" fmla="*/ 108 w 251"/>
                <a:gd name="T73" fmla="*/ 118 h 134"/>
                <a:gd name="T74" fmla="*/ 104 w 251"/>
                <a:gd name="T75" fmla="*/ 129 h 134"/>
                <a:gd name="T76" fmla="*/ 96 w 251"/>
                <a:gd name="T77" fmla="*/ 123 h 134"/>
                <a:gd name="T78" fmla="*/ 91 w 251"/>
                <a:gd name="T79" fmla="*/ 113 h 134"/>
                <a:gd name="T80" fmla="*/ 83 w 251"/>
                <a:gd name="T81" fmla="*/ 113 h 134"/>
                <a:gd name="T82" fmla="*/ 76 w 251"/>
                <a:gd name="T83" fmla="*/ 113 h 134"/>
                <a:gd name="T84" fmla="*/ 73 w 251"/>
                <a:gd name="T85" fmla="*/ 108 h 134"/>
                <a:gd name="T86" fmla="*/ 67 w 251"/>
                <a:gd name="T87" fmla="*/ 101 h 134"/>
                <a:gd name="T88" fmla="*/ 18 w 251"/>
                <a:gd name="T89" fmla="*/ 89 h 134"/>
                <a:gd name="T90" fmla="*/ 9 w 251"/>
                <a:gd name="T91" fmla="*/ 82 h 134"/>
                <a:gd name="T92" fmla="*/ 6 w 251"/>
                <a:gd name="T93" fmla="*/ 72 h 134"/>
                <a:gd name="T94" fmla="*/ 6 w 251"/>
                <a:gd name="T95" fmla="*/ 66 h 134"/>
                <a:gd name="T96" fmla="*/ 4 w 251"/>
                <a:gd name="T97" fmla="*/ 66 h 134"/>
                <a:gd name="T98" fmla="*/ 1 w 251"/>
                <a:gd name="T99" fmla="*/ 52 h 134"/>
                <a:gd name="T100" fmla="*/ 3 w 251"/>
                <a:gd name="T101" fmla="*/ 39 h 134"/>
                <a:gd name="T102" fmla="*/ 11 w 251"/>
                <a:gd name="T103" fmla="*/ 19 h 134"/>
                <a:gd name="T104" fmla="*/ 12 w 251"/>
                <a:gd name="T105" fmla="*/ 16 h 134"/>
                <a:gd name="T106" fmla="*/ 13 w 251"/>
                <a:gd name="T107" fmla="*/ 7 h 134"/>
                <a:gd name="T108" fmla="*/ 19 w 251"/>
                <a:gd name="T109" fmla="*/ 8 h 134"/>
                <a:gd name="T110" fmla="*/ 19 w 251"/>
                <a:gd name="T111" fmla="*/ 12 h 134"/>
                <a:gd name="T112" fmla="*/ 23 w 251"/>
                <a:gd name="T113" fmla="*/ 3 h 134"/>
                <a:gd name="T114" fmla="*/ 218 w 251"/>
                <a:gd name="T115" fmla="*/ 60 h 134"/>
                <a:gd name="T116" fmla="*/ 223 w 251"/>
                <a:gd name="T117" fmla="*/ 59 h 134"/>
                <a:gd name="T118" fmla="*/ 22 w 251"/>
                <a:gd name="T119" fmla="*/ 4 h 134"/>
                <a:gd name="T120" fmla="*/ 105 w 251"/>
                <a:gd name="T121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134">
                  <a:moveTo>
                    <a:pt x="22" y="0"/>
                  </a:move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7" y="14"/>
                    <a:pt x="147" y="14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50" y="15"/>
                    <a:pt x="150" y="15"/>
                    <a:pt x="150" y="15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8"/>
                    <a:pt x="214" y="38"/>
                    <a:pt x="214" y="38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6" y="34"/>
                    <a:pt x="236" y="34"/>
                    <a:pt x="236" y="34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9"/>
                    <a:pt x="239" y="29"/>
                    <a:pt x="239" y="29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2" y="26"/>
                    <a:pt x="242" y="26"/>
                    <a:pt x="242" y="26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6"/>
                    <a:pt x="243" y="26"/>
                    <a:pt x="243" y="26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7" y="26"/>
                    <a:pt x="247" y="26"/>
                    <a:pt x="247" y="26"/>
                  </a:cubicBezTo>
                  <a:cubicBezTo>
                    <a:pt x="248" y="27"/>
                    <a:pt x="248" y="27"/>
                    <a:pt x="248" y="27"/>
                  </a:cubicBezTo>
                  <a:cubicBezTo>
                    <a:pt x="248" y="29"/>
                    <a:pt x="248" y="29"/>
                    <a:pt x="248" y="29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2" y="40"/>
                    <a:pt x="242" y="40"/>
                    <a:pt x="242" y="40"/>
                  </a:cubicBezTo>
                  <a:cubicBezTo>
                    <a:pt x="241" y="42"/>
                    <a:pt x="241" y="42"/>
                    <a:pt x="241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3"/>
                    <a:pt x="238" y="43"/>
                    <a:pt x="238" y="43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3" y="46"/>
                    <a:pt x="233" y="46"/>
                    <a:pt x="233" y="46"/>
                  </a:cubicBezTo>
                  <a:cubicBezTo>
                    <a:pt x="233" y="48"/>
                    <a:pt x="233" y="48"/>
                    <a:pt x="233" y="48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2" y="51"/>
                    <a:pt x="232" y="51"/>
                    <a:pt x="232" y="51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5" y="54"/>
                    <a:pt x="235" y="54"/>
                    <a:pt x="235" y="54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5"/>
                    <a:pt x="229" y="55"/>
                    <a:pt x="229" y="55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5"/>
                    <a:pt x="228" y="55"/>
                    <a:pt x="228" y="55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225" y="57"/>
                    <a:pt x="225" y="57"/>
                    <a:pt x="225" y="57"/>
                  </a:cubicBezTo>
                  <a:cubicBezTo>
                    <a:pt x="224" y="57"/>
                    <a:pt x="224" y="57"/>
                    <a:pt x="224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0" y="58"/>
                    <a:pt x="220" y="58"/>
                    <a:pt x="220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6"/>
                    <a:pt x="214" y="66"/>
                    <a:pt x="214" y="6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0" y="69"/>
                    <a:pt x="210" y="69"/>
                    <a:pt x="210" y="69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0" y="68"/>
                    <a:pt x="210" y="68"/>
                    <a:pt x="210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09" y="65"/>
                    <a:pt x="209" y="65"/>
                    <a:pt x="209" y="65"/>
                  </a:cubicBezTo>
                  <a:cubicBezTo>
                    <a:pt x="208" y="65"/>
                    <a:pt x="208" y="65"/>
                    <a:pt x="208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9"/>
                    <a:pt x="209" y="69"/>
                    <a:pt x="209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3"/>
                    <a:pt x="209" y="73"/>
                    <a:pt x="209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4" y="72"/>
                    <a:pt x="204" y="72"/>
                    <a:pt x="204" y="72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5" y="70"/>
                    <a:pt x="205" y="70"/>
                    <a:pt x="205" y="70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3" y="69"/>
                    <a:pt x="203" y="69"/>
                    <a:pt x="203" y="69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1"/>
                    <a:pt x="203" y="71"/>
                    <a:pt x="203" y="71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0" y="77"/>
                    <a:pt x="200" y="77"/>
                    <a:pt x="200" y="77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5" y="80"/>
                    <a:pt x="205" y="80"/>
                    <a:pt x="205" y="80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2"/>
                    <a:pt x="204" y="82"/>
                    <a:pt x="204" y="82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1" y="84"/>
                    <a:pt x="201" y="84"/>
                    <a:pt x="201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5"/>
                    <a:pt x="203" y="85"/>
                    <a:pt x="203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5" y="85"/>
                    <a:pt x="205" y="85"/>
                    <a:pt x="205" y="85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3" y="86"/>
                    <a:pt x="203" y="86"/>
                    <a:pt x="203" y="86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200" y="89"/>
                    <a:pt x="200" y="89"/>
                    <a:pt x="200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1" y="94"/>
                    <a:pt x="191" y="94"/>
                    <a:pt x="191" y="94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5" y="99"/>
                    <a:pt x="185" y="99"/>
                    <a:pt x="185" y="99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7" y="104"/>
                    <a:pt x="177" y="104"/>
                    <a:pt x="177" y="104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7"/>
                    <a:pt x="177" y="107"/>
                    <a:pt x="177" y="107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77" y="113"/>
                    <a:pt x="177" y="113"/>
                    <a:pt x="177" y="113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79" y="122"/>
                    <a:pt x="179" y="122"/>
                    <a:pt x="179" y="122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7"/>
                    <a:pt x="180" y="127"/>
                    <a:pt x="180" y="127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6" y="134"/>
                    <a:pt x="176" y="134"/>
                    <a:pt x="176" y="134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3" y="132"/>
                    <a:pt x="173" y="132"/>
                    <a:pt x="173" y="132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8" y="122"/>
                    <a:pt x="168" y="122"/>
                    <a:pt x="168" y="122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9" y="120"/>
                    <a:pt x="169" y="120"/>
                    <a:pt x="169" y="120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17"/>
                    <a:pt x="170" y="117"/>
                    <a:pt x="170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3"/>
                    <a:pt x="166" y="113"/>
                    <a:pt x="166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3" y="111"/>
                    <a:pt x="163" y="111"/>
                    <a:pt x="163" y="111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3"/>
                    <a:pt x="125" y="113"/>
                    <a:pt x="125" y="113"/>
                  </a:cubicBezTo>
                  <a:cubicBezTo>
                    <a:pt x="123" y="112"/>
                    <a:pt x="123" y="112"/>
                    <a:pt x="123" y="112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2"/>
                    <a:pt x="116" y="112"/>
                    <a:pt x="116" y="11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5"/>
                    <a:pt x="116" y="115"/>
                    <a:pt x="116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8"/>
                    <a:pt x="110" y="118"/>
                    <a:pt x="110" y="118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8"/>
                    <a:pt x="109" y="118"/>
                    <a:pt x="109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1" y="129"/>
                    <a:pt x="101" y="129"/>
                    <a:pt x="101" y="129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lose/>
                  <a:moveTo>
                    <a:pt x="231" y="57"/>
                  </a:move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lose/>
                  <a:moveTo>
                    <a:pt x="217" y="60"/>
                  </a:moveTo>
                  <a:cubicBezTo>
                    <a:pt x="217" y="61"/>
                    <a:pt x="217" y="61"/>
                    <a:pt x="217" y="61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0" y="59"/>
                    <a:pt x="220" y="59"/>
                    <a:pt x="220" y="59"/>
                  </a:cubicBezTo>
                  <a:cubicBezTo>
                    <a:pt x="219" y="59"/>
                    <a:pt x="219" y="59"/>
                    <a:pt x="219" y="59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7" y="60"/>
                    <a:pt x="217" y="60"/>
                    <a:pt x="217" y="60"/>
                  </a:cubicBezTo>
                  <a:close/>
                  <a:moveTo>
                    <a:pt x="22" y="4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lose/>
                  <a:moveTo>
                    <a:pt x="106" y="121"/>
                  </a:moveTo>
                  <a:cubicBezTo>
                    <a:pt x="107" y="121"/>
                    <a:pt x="107" y="121"/>
                    <a:pt x="107" y="121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1"/>
                    <a:pt x="106" y="121"/>
                    <a:pt x="106" y="121"/>
                  </a:cubicBezTo>
                  <a:close/>
                  <a:moveTo>
                    <a:pt x="105" y="123"/>
                  </a:moveTo>
                  <a:cubicBezTo>
                    <a:pt x="106" y="123"/>
                    <a:pt x="106" y="123"/>
                    <a:pt x="106" y="123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5" y="123"/>
                    <a:pt x="105" y="123"/>
                    <a:pt x="105" y="123"/>
                  </a:cubicBezTo>
                  <a:close/>
                  <a:moveTo>
                    <a:pt x="105" y="128"/>
                  </a:moveTo>
                  <a:cubicBezTo>
                    <a:pt x="104" y="127"/>
                    <a:pt x="104" y="127"/>
                    <a:pt x="104" y="127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8"/>
                    <a:pt x="105" y="128"/>
                  </a:cubicBezTo>
                  <a:close/>
                </a:path>
              </a:pathLst>
            </a:custGeom>
            <a:solidFill>
              <a:srgbClr val="F2F2F2"/>
            </a:solidFill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>
                <a:noFill/>
              </a:endParaRPr>
            </a:p>
          </p:txBody>
        </p:sp>
      </p:grpSp>
      <p:grpSp>
        <p:nvGrpSpPr>
          <p:cNvPr id="23" name="Group 22"/>
          <p:cNvGrpSpPr/>
          <p:nvPr userDrawn="1">
            <p:custDataLst>
              <p:tags r:id="rId2"/>
            </p:custDataLst>
          </p:nvPr>
        </p:nvGrpSpPr>
        <p:grpSpPr>
          <a:xfrm>
            <a:off x="4559027" y="3645356"/>
            <a:ext cx="1270000" cy="1447800"/>
            <a:chOff x="0" y="0"/>
            <a:chExt cx="1270000" cy="1447800"/>
          </a:xfrm>
        </p:grpSpPr>
        <p:sp>
          <p:nvSpPr>
            <p:cNvPr id="24" name="Rectangle 23"/>
            <p:cNvSpPr/>
            <p:nvPr/>
          </p:nvSpPr>
          <p:spPr>
            <a:xfrm>
              <a:off x="0" y="0"/>
              <a:ext cx="12700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Map data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" y="304800"/>
              <a:ext cx="7620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0" rIns="0" bIns="0" rtlCol="0" anchor="t">
              <a:normAutofit/>
            </a:bodyPr>
            <a:lstStyle/>
            <a:p>
              <a:r>
                <a:rPr lang="en-US" sz="1000">
                  <a:solidFill>
                    <a:srgbClr val="BFBFBF"/>
                  </a:solidFill>
                </a:rPr>
                <a:t>200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304800"/>
              <a:ext cx="228600" cy="228600"/>
            </a:xfrm>
            <a:prstGeom prst="rect">
              <a:avLst/>
            </a:prstGeom>
            <a:solidFill>
              <a:srgbClr val="BFBFB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0" y="533400"/>
              <a:ext cx="228600" cy="228600"/>
            </a:xfrm>
            <a:prstGeom prst="rect">
              <a:avLst/>
            </a:prstGeom>
            <a:solidFill>
              <a:srgbClr val="CBCBCB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762000"/>
              <a:ext cx="228600" cy="228600"/>
            </a:xfrm>
            <a:prstGeom prst="rect">
              <a:avLst/>
            </a:prstGeom>
            <a:solidFill>
              <a:srgbClr val="D8D8D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0" y="990600"/>
              <a:ext cx="228600" cy="228600"/>
            </a:xfrm>
            <a:prstGeom prst="rect">
              <a:avLst/>
            </a:prstGeom>
            <a:solidFill>
              <a:srgbClr val="E5E5E5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0" y="1219200"/>
              <a:ext cx="228600" cy="228600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" y="1143000"/>
              <a:ext cx="7620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0" rIns="0" bIns="0" rtlCol="0" anchor="b">
              <a:normAutofit/>
            </a:bodyPr>
            <a:lstStyle/>
            <a:p>
              <a:r>
                <a:rPr lang="en-US" sz="1000">
                  <a:solidFill>
                    <a:srgbClr val="E5E5E5"/>
                  </a:solidFill>
                </a:rPr>
                <a:t>65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018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__ENGAGESG__57250d9630343312f88492a2"/>
          <p:cNvGrpSpPr/>
          <p:nvPr userDrawn="1"/>
        </p:nvGrpSpPr>
        <p:grpSpPr>
          <a:xfrm>
            <a:off x="790575" y="4400550"/>
            <a:ext cx="10610850" cy="2457450"/>
            <a:chOff x="790575" y="0"/>
            <a:chExt cx="10610850" cy="6858000"/>
          </a:xfrm>
          <a:solidFill>
            <a:srgbClr val="006EB7">
              <a:alpha val="29804"/>
            </a:srgbClr>
          </a:solidFill>
        </p:grpSpPr>
        <p:sp>
          <p:nvSpPr>
            <p:cNvPr id="32" name="Rectangle 31"/>
            <p:cNvSpPr/>
            <p:nvPr userDrawn="1"/>
          </p:nvSpPr>
          <p:spPr>
            <a:xfrm>
              <a:off x="7905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16859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25812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34766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43719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52673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38" name="Rectangle 37"/>
            <p:cNvSpPr/>
            <p:nvPr userDrawn="1"/>
          </p:nvSpPr>
          <p:spPr>
            <a:xfrm>
              <a:off x="61626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70580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79533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88487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42" name="Rectangle 41"/>
            <p:cNvSpPr/>
            <p:nvPr userDrawn="1"/>
          </p:nvSpPr>
          <p:spPr>
            <a:xfrm>
              <a:off x="974407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3" name="Rectangle 42"/>
            <p:cNvSpPr/>
            <p:nvPr userDrawn="1"/>
          </p:nvSpPr>
          <p:spPr>
            <a:xfrm>
              <a:off x="10639425" y="0"/>
              <a:ext cx="762000" cy="6858000"/>
            </a:xfrm>
            <a:prstGeom prst="rect">
              <a:avLst/>
            </a:prstGeom>
            <a:solidFill>
              <a:schemeClr val="bg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600" dirty="0">
                  <a:solidFill>
                    <a:schemeClr val="bg1"/>
                  </a:solidFill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8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72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4075" y="262657"/>
            <a:ext cx="1657350" cy="660644"/>
          </a:xfrm>
          <a:prstGeom prst="rect">
            <a:avLst/>
          </a:prstGeom>
        </p:spPr>
      </p:pic>
      <p:sp>
        <p:nvSpPr>
          <p:cNvPr id="256" name="Title Placeholder 255"/>
          <p:cNvSpPr>
            <a:spLocks noGrp="1"/>
          </p:cNvSpPr>
          <p:nvPr>
            <p:ph type="title"/>
          </p:nvPr>
        </p:nvSpPr>
        <p:spPr>
          <a:xfrm>
            <a:off x="790575" y="253154"/>
            <a:ext cx="8652005" cy="773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041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6" r:id="rId3"/>
    <p:sldLayoutId id="2147483687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hyperlink" Target="https://markido.com/help/10/getting-started-with-engage" TargetMode="Externa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9" Type="http://schemas.openxmlformats.org/officeDocument/2006/relationships/tags" Target="../tags/tag94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42" Type="http://schemas.openxmlformats.org/officeDocument/2006/relationships/tags" Target="../tags/tag97.xml"/><Relationship Id="rId47" Type="http://schemas.openxmlformats.org/officeDocument/2006/relationships/image" Target="../media/image27.png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image" Target="../media/image26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41" Type="http://schemas.openxmlformats.org/officeDocument/2006/relationships/tags" Target="../tags/tag96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slideLayout" Target="../slideLayouts/slideLayout5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30.jpg"/><Relationship Id="rId5" Type="http://schemas.openxmlformats.org/officeDocument/2006/relationships/image" Target="../media/image29.png"/><Relationship Id="rId4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10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14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13.png"/><Relationship Id="rId5" Type="http://schemas.openxmlformats.org/officeDocument/2006/relationships/tags" Target="../tags/tag36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15.png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18.png"/><Relationship Id="rId3" Type="http://schemas.openxmlformats.org/officeDocument/2006/relationships/tags" Target="../tags/tag45.xml"/><Relationship Id="rId21" Type="http://schemas.openxmlformats.org/officeDocument/2006/relationships/image" Target="../media/image21.pn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tags" Target="../tags/tag4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image" Target="../media/image24.png"/><Relationship Id="rId5" Type="http://schemas.openxmlformats.org/officeDocument/2006/relationships/tags" Target="../tags/tag47.xml"/><Relationship Id="rId15" Type="http://schemas.openxmlformats.org/officeDocument/2006/relationships/chart" Target="../charts/chart2.xml"/><Relationship Id="rId23" Type="http://schemas.openxmlformats.org/officeDocument/2006/relationships/image" Target="../media/image23.png"/><Relationship Id="rId10" Type="http://schemas.openxmlformats.org/officeDocument/2006/relationships/tags" Target="../tags/tag52.xml"/><Relationship Id="rId19" Type="http://schemas.openxmlformats.org/officeDocument/2006/relationships/image" Target="../media/image19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slideLayout" Target="../slideLayouts/slideLayout5.xml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718545"/>
            <a:ext cx="5700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Welcome friend :-)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055984" y="3064580"/>
            <a:ext cx="5787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EB7"/>
                </a:solidFill>
              </a:rPr>
              <a:t>Let’s build an amazing presentation together.</a:t>
            </a:r>
            <a:endParaRPr lang="en-US" sz="2400" i="1" dirty="0">
              <a:solidFill>
                <a:srgbClr val="006EB7"/>
              </a:solidFill>
            </a:endParaRP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790575" y="2780261"/>
            <a:ext cx="1034106" cy="1030305"/>
          </a:xfrm>
          <a:prstGeom prst="rect">
            <a:avLst/>
          </a:prstGeom>
          <a:solidFill>
            <a:srgbClr val="00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1021878" y="2985816"/>
            <a:ext cx="571500" cy="619194"/>
          </a:xfrm>
          <a:custGeom>
            <a:avLst/>
            <a:gdLst>
              <a:gd name="T0" fmla="*/ 289 w 347"/>
              <a:gd name="T1" fmla="*/ 116 h 376"/>
              <a:gd name="T2" fmla="*/ 260 w 347"/>
              <a:gd name="T3" fmla="*/ 72 h 376"/>
              <a:gd name="T4" fmla="*/ 229 w 347"/>
              <a:gd name="T5" fmla="*/ 8 h 376"/>
              <a:gd name="T6" fmla="*/ 175 w 347"/>
              <a:gd name="T7" fmla="*/ 9 h 376"/>
              <a:gd name="T8" fmla="*/ 154 w 347"/>
              <a:gd name="T9" fmla="*/ 62 h 376"/>
              <a:gd name="T10" fmla="*/ 122 w 347"/>
              <a:gd name="T11" fmla="*/ 110 h 376"/>
              <a:gd name="T12" fmla="*/ 29 w 347"/>
              <a:gd name="T13" fmla="*/ 145 h 376"/>
              <a:gd name="T14" fmla="*/ 0 w 347"/>
              <a:gd name="T15" fmla="*/ 174 h 376"/>
              <a:gd name="T16" fmla="*/ 9 w 347"/>
              <a:gd name="T17" fmla="*/ 338 h 376"/>
              <a:gd name="T18" fmla="*/ 94 w 347"/>
              <a:gd name="T19" fmla="*/ 347 h 376"/>
              <a:gd name="T20" fmla="*/ 174 w 347"/>
              <a:gd name="T21" fmla="*/ 371 h 376"/>
              <a:gd name="T22" fmla="*/ 238 w 347"/>
              <a:gd name="T23" fmla="*/ 376 h 376"/>
              <a:gd name="T24" fmla="*/ 297 w 347"/>
              <a:gd name="T25" fmla="*/ 357 h 376"/>
              <a:gd name="T26" fmla="*/ 330 w 347"/>
              <a:gd name="T27" fmla="*/ 268 h 376"/>
              <a:gd name="T28" fmla="*/ 338 w 347"/>
              <a:gd name="T29" fmla="*/ 226 h 376"/>
              <a:gd name="T30" fmla="*/ 347 w 347"/>
              <a:gd name="T31" fmla="*/ 173 h 376"/>
              <a:gd name="T32" fmla="*/ 313 w 347"/>
              <a:gd name="T33" fmla="*/ 192 h 376"/>
              <a:gd name="T34" fmla="*/ 307 w 347"/>
              <a:gd name="T35" fmla="*/ 213 h 376"/>
              <a:gd name="T36" fmla="*/ 297 w 347"/>
              <a:gd name="T37" fmla="*/ 252 h 376"/>
              <a:gd name="T38" fmla="*/ 297 w 347"/>
              <a:gd name="T39" fmla="*/ 285 h 376"/>
              <a:gd name="T40" fmla="*/ 287 w 347"/>
              <a:gd name="T41" fmla="*/ 309 h 376"/>
              <a:gd name="T42" fmla="*/ 217 w 347"/>
              <a:gd name="T43" fmla="*/ 347 h 376"/>
              <a:gd name="T44" fmla="*/ 133 w 347"/>
              <a:gd name="T45" fmla="*/ 328 h 376"/>
              <a:gd name="T46" fmla="*/ 117 w 347"/>
              <a:gd name="T47" fmla="*/ 323 h 376"/>
              <a:gd name="T48" fmla="*/ 101 w 347"/>
              <a:gd name="T49" fmla="*/ 319 h 376"/>
              <a:gd name="T50" fmla="*/ 87 w 347"/>
              <a:gd name="T51" fmla="*/ 318 h 376"/>
              <a:gd name="T52" fmla="*/ 94 w 347"/>
              <a:gd name="T53" fmla="*/ 174 h 376"/>
              <a:gd name="T54" fmla="*/ 111 w 347"/>
              <a:gd name="T55" fmla="*/ 165 h 376"/>
              <a:gd name="T56" fmla="*/ 129 w 347"/>
              <a:gd name="T57" fmla="*/ 147 h 376"/>
              <a:gd name="T58" fmla="*/ 144 w 347"/>
              <a:gd name="T59" fmla="*/ 129 h 376"/>
              <a:gd name="T60" fmla="*/ 166 w 347"/>
              <a:gd name="T61" fmla="*/ 101 h 376"/>
              <a:gd name="T62" fmla="*/ 187 w 347"/>
              <a:gd name="T63" fmla="*/ 48 h 376"/>
              <a:gd name="T64" fmla="*/ 224 w 347"/>
              <a:gd name="T65" fmla="*/ 40 h 376"/>
              <a:gd name="T66" fmla="*/ 221 w 347"/>
              <a:gd name="T67" fmla="*/ 109 h 376"/>
              <a:gd name="T68" fmla="*/ 289 w 347"/>
              <a:gd name="T69" fmla="*/ 145 h 376"/>
              <a:gd name="T70" fmla="*/ 318 w 347"/>
              <a:gd name="T71" fmla="*/ 174 h 376"/>
              <a:gd name="T72" fmla="*/ 44 w 347"/>
              <a:gd name="T73" fmla="*/ 318 h 376"/>
              <a:gd name="T74" fmla="*/ 29 w 347"/>
              <a:gd name="T75" fmla="*/ 303 h 376"/>
              <a:gd name="T76" fmla="*/ 44 w 347"/>
              <a:gd name="T77" fmla="*/ 289 h 376"/>
              <a:gd name="T78" fmla="*/ 58 w 347"/>
              <a:gd name="T79" fmla="*/ 303 h 376"/>
              <a:gd name="T80" fmla="*/ 44 w 347"/>
              <a:gd name="T81" fmla="*/ 31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47" h="376">
                <a:moveTo>
                  <a:pt x="330" y="133"/>
                </a:moveTo>
                <a:cubicBezTo>
                  <a:pt x="318" y="122"/>
                  <a:pt x="305" y="116"/>
                  <a:pt x="289" y="116"/>
                </a:cubicBezTo>
                <a:cubicBezTo>
                  <a:pt x="249" y="116"/>
                  <a:pt x="249" y="116"/>
                  <a:pt x="249" y="116"/>
                </a:cubicBezTo>
                <a:cubicBezTo>
                  <a:pt x="257" y="101"/>
                  <a:pt x="260" y="86"/>
                  <a:pt x="260" y="72"/>
                </a:cubicBezTo>
                <a:cubicBezTo>
                  <a:pt x="260" y="55"/>
                  <a:pt x="258" y="41"/>
                  <a:pt x="252" y="31"/>
                </a:cubicBezTo>
                <a:cubicBezTo>
                  <a:pt x="247" y="20"/>
                  <a:pt x="239" y="13"/>
                  <a:pt x="229" y="8"/>
                </a:cubicBezTo>
                <a:cubicBezTo>
                  <a:pt x="219" y="3"/>
                  <a:pt x="208" y="0"/>
                  <a:pt x="195" y="0"/>
                </a:cubicBezTo>
                <a:cubicBezTo>
                  <a:pt x="188" y="0"/>
                  <a:pt x="181" y="3"/>
                  <a:pt x="175" y="9"/>
                </a:cubicBezTo>
                <a:cubicBezTo>
                  <a:pt x="169" y="15"/>
                  <a:pt x="164" y="23"/>
                  <a:pt x="161" y="33"/>
                </a:cubicBezTo>
                <a:cubicBezTo>
                  <a:pt x="158" y="43"/>
                  <a:pt x="156" y="52"/>
                  <a:pt x="154" y="62"/>
                </a:cubicBezTo>
                <a:cubicBezTo>
                  <a:pt x="152" y="71"/>
                  <a:pt x="150" y="77"/>
                  <a:pt x="146" y="81"/>
                </a:cubicBezTo>
                <a:cubicBezTo>
                  <a:pt x="139" y="89"/>
                  <a:pt x="131" y="98"/>
                  <a:pt x="122" y="110"/>
                </a:cubicBezTo>
                <a:cubicBezTo>
                  <a:pt x="107" y="129"/>
                  <a:pt x="96" y="141"/>
                  <a:pt x="91" y="145"/>
                </a:cubicBezTo>
                <a:cubicBezTo>
                  <a:pt x="29" y="145"/>
                  <a:pt x="29" y="145"/>
                  <a:pt x="29" y="145"/>
                </a:cubicBezTo>
                <a:cubicBezTo>
                  <a:pt x="21" y="145"/>
                  <a:pt x="14" y="147"/>
                  <a:pt x="9" y="153"/>
                </a:cubicBezTo>
                <a:cubicBezTo>
                  <a:pt x="3" y="159"/>
                  <a:pt x="0" y="166"/>
                  <a:pt x="0" y="174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26"/>
                  <a:pt x="3" y="333"/>
                  <a:pt x="9" y="338"/>
                </a:cubicBezTo>
                <a:cubicBezTo>
                  <a:pt x="14" y="344"/>
                  <a:pt x="21" y="347"/>
                  <a:pt x="29" y="347"/>
                </a:cubicBezTo>
                <a:cubicBezTo>
                  <a:pt x="94" y="347"/>
                  <a:pt x="94" y="347"/>
                  <a:pt x="94" y="347"/>
                </a:cubicBezTo>
                <a:cubicBezTo>
                  <a:pt x="98" y="347"/>
                  <a:pt x="108" y="350"/>
                  <a:pt x="125" y="356"/>
                </a:cubicBezTo>
                <a:cubicBezTo>
                  <a:pt x="144" y="362"/>
                  <a:pt x="160" y="367"/>
                  <a:pt x="174" y="371"/>
                </a:cubicBezTo>
                <a:cubicBezTo>
                  <a:pt x="188" y="374"/>
                  <a:pt x="202" y="376"/>
                  <a:pt x="217" y="376"/>
                </a:cubicBezTo>
                <a:cubicBezTo>
                  <a:pt x="238" y="376"/>
                  <a:pt x="238" y="376"/>
                  <a:pt x="238" y="376"/>
                </a:cubicBezTo>
                <a:cubicBezTo>
                  <a:pt x="246" y="376"/>
                  <a:pt x="246" y="376"/>
                  <a:pt x="246" y="376"/>
                </a:cubicBezTo>
                <a:cubicBezTo>
                  <a:pt x="267" y="376"/>
                  <a:pt x="284" y="370"/>
                  <a:pt x="297" y="357"/>
                </a:cubicBezTo>
                <a:cubicBezTo>
                  <a:pt x="310" y="345"/>
                  <a:pt x="317" y="329"/>
                  <a:pt x="316" y="308"/>
                </a:cubicBezTo>
                <a:cubicBezTo>
                  <a:pt x="325" y="296"/>
                  <a:pt x="330" y="283"/>
                  <a:pt x="330" y="268"/>
                </a:cubicBezTo>
                <a:cubicBezTo>
                  <a:pt x="330" y="265"/>
                  <a:pt x="330" y="261"/>
                  <a:pt x="329" y="258"/>
                </a:cubicBezTo>
                <a:cubicBezTo>
                  <a:pt x="335" y="248"/>
                  <a:pt x="338" y="237"/>
                  <a:pt x="338" y="226"/>
                </a:cubicBezTo>
                <a:cubicBezTo>
                  <a:pt x="338" y="220"/>
                  <a:pt x="337" y="215"/>
                  <a:pt x="336" y="210"/>
                </a:cubicBezTo>
                <a:cubicBezTo>
                  <a:pt x="343" y="199"/>
                  <a:pt x="347" y="187"/>
                  <a:pt x="347" y="173"/>
                </a:cubicBezTo>
                <a:cubicBezTo>
                  <a:pt x="347" y="158"/>
                  <a:pt x="341" y="144"/>
                  <a:pt x="330" y="133"/>
                </a:cubicBezTo>
                <a:close/>
                <a:moveTo>
                  <a:pt x="313" y="192"/>
                </a:moveTo>
                <a:cubicBezTo>
                  <a:pt x="310" y="199"/>
                  <a:pt x="306" y="202"/>
                  <a:pt x="301" y="202"/>
                </a:cubicBezTo>
                <a:cubicBezTo>
                  <a:pt x="303" y="205"/>
                  <a:pt x="305" y="209"/>
                  <a:pt x="307" y="213"/>
                </a:cubicBezTo>
                <a:cubicBezTo>
                  <a:pt x="308" y="218"/>
                  <a:pt x="309" y="222"/>
                  <a:pt x="309" y="226"/>
                </a:cubicBezTo>
                <a:cubicBezTo>
                  <a:pt x="309" y="236"/>
                  <a:pt x="305" y="245"/>
                  <a:pt x="297" y="252"/>
                </a:cubicBezTo>
                <a:cubicBezTo>
                  <a:pt x="300" y="257"/>
                  <a:pt x="301" y="263"/>
                  <a:pt x="301" y="268"/>
                </a:cubicBezTo>
                <a:cubicBezTo>
                  <a:pt x="301" y="274"/>
                  <a:pt x="300" y="279"/>
                  <a:pt x="297" y="285"/>
                </a:cubicBezTo>
                <a:cubicBezTo>
                  <a:pt x="294" y="290"/>
                  <a:pt x="291" y="294"/>
                  <a:pt x="286" y="296"/>
                </a:cubicBezTo>
                <a:cubicBezTo>
                  <a:pt x="287" y="301"/>
                  <a:pt x="287" y="305"/>
                  <a:pt x="287" y="309"/>
                </a:cubicBezTo>
                <a:cubicBezTo>
                  <a:pt x="287" y="334"/>
                  <a:pt x="273" y="347"/>
                  <a:pt x="244" y="347"/>
                </a:cubicBezTo>
                <a:cubicBezTo>
                  <a:pt x="217" y="347"/>
                  <a:pt x="217" y="347"/>
                  <a:pt x="217" y="347"/>
                </a:cubicBezTo>
                <a:cubicBezTo>
                  <a:pt x="197" y="347"/>
                  <a:pt x="171" y="341"/>
                  <a:pt x="140" y="330"/>
                </a:cubicBezTo>
                <a:cubicBezTo>
                  <a:pt x="139" y="330"/>
                  <a:pt x="137" y="329"/>
                  <a:pt x="133" y="328"/>
                </a:cubicBezTo>
                <a:cubicBezTo>
                  <a:pt x="130" y="327"/>
                  <a:pt x="127" y="326"/>
                  <a:pt x="125" y="325"/>
                </a:cubicBezTo>
                <a:cubicBezTo>
                  <a:pt x="124" y="325"/>
                  <a:pt x="121" y="324"/>
                  <a:pt x="117" y="323"/>
                </a:cubicBezTo>
                <a:cubicBezTo>
                  <a:pt x="114" y="321"/>
                  <a:pt x="111" y="321"/>
                  <a:pt x="109" y="320"/>
                </a:cubicBezTo>
                <a:cubicBezTo>
                  <a:pt x="101" y="319"/>
                  <a:pt x="101" y="319"/>
                  <a:pt x="101" y="319"/>
                </a:cubicBezTo>
                <a:cubicBezTo>
                  <a:pt x="94" y="318"/>
                  <a:pt x="94" y="318"/>
                  <a:pt x="94" y="318"/>
                </a:cubicBezTo>
                <a:cubicBezTo>
                  <a:pt x="87" y="318"/>
                  <a:pt x="87" y="318"/>
                  <a:pt x="87" y="318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94" y="174"/>
                  <a:pt x="94" y="174"/>
                  <a:pt x="94" y="174"/>
                </a:cubicBezTo>
                <a:cubicBezTo>
                  <a:pt x="102" y="171"/>
                  <a:pt x="102" y="171"/>
                  <a:pt x="102" y="171"/>
                </a:cubicBezTo>
                <a:cubicBezTo>
                  <a:pt x="111" y="165"/>
                  <a:pt x="111" y="165"/>
                  <a:pt x="111" y="165"/>
                </a:cubicBezTo>
                <a:cubicBezTo>
                  <a:pt x="120" y="157"/>
                  <a:pt x="120" y="157"/>
                  <a:pt x="120" y="157"/>
                </a:cubicBezTo>
                <a:cubicBezTo>
                  <a:pt x="123" y="155"/>
                  <a:pt x="126" y="151"/>
                  <a:pt x="129" y="147"/>
                </a:cubicBezTo>
                <a:cubicBezTo>
                  <a:pt x="132" y="144"/>
                  <a:pt x="135" y="140"/>
                  <a:pt x="137" y="138"/>
                </a:cubicBezTo>
                <a:cubicBezTo>
                  <a:pt x="139" y="136"/>
                  <a:pt x="141" y="132"/>
                  <a:pt x="144" y="129"/>
                </a:cubicBezTo>
                <a:cubicBezTo>
                  <a:pt x="147" y="125"/>
                  <a:pt x="148" y="123"/>
                  <a:pt x="149" y="122"/>
                </a:cubicBezTo>
                <a:cubicBezTo>
                  <a:pt x="157" y="112"/>
                  <a:pt x="163" y="105"/>
                  <a:pt x="166" y="101"/>
                </a:cubicBezTo>
                <a:cubicBezTo>
                  <a:pt x="173" y="95"/>
                  <a:pt x="177" y="87"/>
                  <a:pt x="180" y="77"/>
                </a:cubicBezTo>
                <a:cubicBezTo>
                  <a:pt x="183" y="67"/>
                  <a:pt x="185" y="57"/>
                  <a:pt x="187" y="48"/>
                </a:cubicBezTo>
                <a:cubicBezTo>
                  <a:pt x="188" y="39"/>
                  <a:pt x="191" y="33"/>
                  <a:pt x="195" y="29"/>
                </a:cubicBezTo>
                <a:cubicBezTo>
                  <a:pt x="210" y="29"/>
                  <a:pt x="219" y="33"/>
                  <a:pt x="224" y="40"/>
                </a:cubicBezTo>
                <a:cubicBezTo>
                  <a:pt x="229" y="47"/>
                  <a:pt x="231" y="58"/>
                  <a:pt x="231" y="72"/>
                </a:cubicBezTo>
                <a:cubicBezTo>
                  <a:pt x="231" y="81"/>
                  <a:pt x="228" y="93"/>
                  <a:pt x="221" y="109"/>
                </a:cubicBezTo>
                <a:cubicBezTo>
                  <a:pt x="213" y="124"/>
                  <a:pt x="210" y="136"/>
                  <a:pt x="210" y="145"/>
                </a:cubicBezTo>
                <a:cubicBezTo>
                  <a:pt x="289" y="145"/>
                  <a:pt x="289" y="145"/>
                  <a:pt x="289" y="145"/>
                </a:cubicBezTo>
                <a:cubicBezTo>
                  <a:pt x="297" y="145"/>
                  <a:pt x="303" y="148"/>
                  <a:pt x="309" y="153"/>
                </a:cubicBezTo>
                <a:cubicBezTo>
                  <a:pt x="315" y="159"/>
                  <a:pt x="318" y="166"/>
                  <a:pt x="318" y="174"/>
                </a:cubicBezTo>
                <a:cubicBezTo>
                  <a:pt x="318" y="179"/>
                  <a:pt x="316" y="185"/>
                  <a:pt x="313" y="192"/>
                </a:cubicBezTo>
                <a:close/>
                <a:moveTo>
                  <a:pt x="44" y="318"/>
                </a:moveTo>
                <a:cubicBezTo>
                  <a:pt x="40" y="318"/>
                  <a:pt x="36" y="316"/>
                  <a:pt x="34" y="314"/>
                </a:cubicBezTo>
                <a:cubicBezTo>
                  <a:pt x="31" y="311"/>
                  <a:pt x="29" y="307"/>
                  <a:pt x="29" y="303"/>
                </a:cubicBezTo>
                <a:cubicBezTo>
                  <a:pt x="29" y="300"/>
                  <a:pt x="31" y="296"/>
                  <a:pt x="34" y="293"/>
                </a:cubicBezTo>
                <a:cubicBezTo>
                  <a:pt x="36" y="290"/>
                  <a:pt x="40" y="289"/>
                  <a:pt x="44" y="289"/>
                </a:cubicBezTo>
                <a:cubicBezTo>
                  <a:pt x="48" y="289"/>
                  <a:pt x="51" y="290"/>
                  <a:pt x="54" y="293"/>
                </a:cubicBezTo>
                <a:cubicBezTo>
                  <a:pt x="57" y="296"/>
                  <a:pt x="58" y="300"/>
                  <a:pt x="58" y="303"/>
                </a:cubicBezTo>
                <a:cubicBezTo>
                  <a:pt x="58" y="307"/>
                  <a:pt x="57" y="311"/>
                  <a:pt x="54" y="314"/>
                </a:cubicBezTo>
                <a:cubicBezTo>
                  <a:pt x="51" y="316"/>
                  <a:pt x="48" y="318"/>
                  <a:pt x="44" y="3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75" y="1482463"/>
            <a:ext cx="10610850" cy="1018357"/>
          </a:xfrm>
          <a:prstGeom prst="rect">
            <a:avLst/>
          </a:prstGeom>
        </p:spPr>
      </p:pic>
      <p:pic>
        <p:nvPicPr>
          <p:cNvPr id="12" name="__ENGAGEURLGETTINGSTARTEDVIDEO__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575" y="4340378"/>
            <a:ext cx="2590638" cy="1464604"/>
          </a:xfrm>
          <a:prstGeom prst="rect">
            <a:avLst/>
          </a:prstGeom>
        </p:spPr>
      </p:pic>
      <p:sp>
        <p:nvSpPr>
          <p:cNvPr id="14" name="__ENGAGEURLGETTINGSTARTEDVIDEO__2"/>
          <p:cNvSpPr txBox="1"/>
          <p:nvPr>
            <p:custDataLst>
              <p:tags r:id="rId3"/>
            </p:custDataLst>
          </p:nvPr>
        </p:nvSpPr>
        <p:spPr>
          <a:xfrm>
            <a:off x="3596910" y="4734752"/>
            <a:ext cx="80102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Follow along at any time: </a:t>
            </a:r>
          </a:p>
          <a:p>
            <a:pPr lvl="0"/>
            <a:r>
              <a:rPr lang="en-US" dirty="0">
                <a:solidFill>
                  <a:srgbClr val="1155CC"/>
                </a:solidFill>
                <a:cs typeface="Arial" panose="020B0604020202020204" pitchFamily="34" charset="0"/>
                <a:hlinkClick r:id="rId7"/>
              </a:rPr>
              <a:t>https://markido.com/help/10/getting-started-with-engage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577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6792690" y="1231640"/>
            <a:ext cx="0" cy="49545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187294" y="3792883"/>
            <a:ext cx="441999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172153" y="1344859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595865" y="1502900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678326" y="1502900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8760787" y="1502900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8760787" y="1421979"/>
            <a:ext cx="99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2059" y="2487618"/>
            <a:ext cx="100630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Next slide:</a:t>
            </a:r>
            <a:endParaRPr lang="en-US" sz="15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2058" y="2879479"/>
            <a:ext cx="13096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Previous slide:</a:t>
            </a:r>
            <a:endParaRPr lang="en-US" sz="15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2058" y="3262009"/>
            <a:ext cx="52290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Exit:</a:t>
            </a:r>
            <a:endParaRPr lang="en-US" sz="15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0477" y="2490685"/>
            <a:ext cx="23644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right arrow key or space bar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0476" y="2882546"/>
            <a:ext cx="12585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left arrow key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0476" y="3265076"/>
            <a:ext cx="14276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press Esc to exit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7355" y="1960441"/>
            <a:ext cx="4450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Start Presentation under the Flow button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27355" y="4457169"/>
            <a:ext cx="412761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Flow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Add Step.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Next Steps square on the left, then click Use Selected Shape to confirm.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 click Add Slide and select Slide 12.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65678" y="4003637"/>
            <a:ext cx="332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Update this Flow presentation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89" name="Group 488"/>
          <p:cNvGrpSpPr/>
          <p:nvPr/>
        </p:nvGrpSpPr>
        <p:grpSpPr>
          <a:xfrm>
            <a:off x="4402110" y="3830574"/>
            <a:ext cx="1429888" cy="1472571"/>
            <a:chOff x="6092825" y="-3175"/>
            <a:chExt cx="1808163" cy="1862138"/>
          </a:xfrm>
        </p:grpSpPr>
        <p:sp>
          <p:nvSpPr>
            <p:cNvPr id="526" name="Rectangle 1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332538" y="-3175"/>
              <a:ext cx="1568450" cy="1570038"/>
            </a:xfrm>
            <a:prstGeom prst="rect">
              <a:avLst/>
            </a:prstGeom>
            <a:solidFill>
              <a:srgbClr val="CB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7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6092825" y="-3175"/>
              <a:ext cx="239713" cy="1862138"/>
            </a:xfrm>
            <a:custGeom>
              <a:avLst/>
              <a:gdLst>
                <a:gd name="T0" fmla="*/ 151 w 151"/>
                <a:gd name="T1" fmla="*/ 0 h 1173"/>
                <a:gd name="T2" fmla="*/ 0 w 151"/>
                <a:gd name="T3" fmla="*/ 185 h 1173"/>
                <a:gd name="T4" fmla="*/ 0 w 151"/>
                <a:gd name="T5" fmla="*/ 1173 h 1173"/>
                <a:gd name="T6" fmla="*/ 151 w 151"/>
                <a:gd name="T7" fmla="*/ 989 h 1173"/>
                <a:gd name="T8" fmla="*/ 151 w 151"/>
                <a:gd name="T9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173">
                  <a:moveTo>
                    <a:pt x="151" y="0"/>
                  </a:moveTo>
                  <a:lnTo>
                    <a:pt x="0" y="185"/>
                  </a:lnTo>
                  <a:lnTo>
                    <a:pt x="0" y="1173"/>
                  </a:lnTo>
                  <a:lnTo>
                    <a:pt x="151" y="98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B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8" name="Freeform 20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6092825" y="1566863"/>
              <a:ext cx="1808163" cy="292100"/>
            </a:xfrm>
            <a:custGeom>
              <a:avLst/>
              <a:gdLst>
                <a:gd name="T0" fmla="*/ 151 w 1139"/>
                <a:gd name="T1" fmla="*/ 0 h 184"/>
                <a:gd name="T2" fmla="*/ 1139 w 1139"/>
                <a:gd name="T3" fmla="*/ 0 h 184"/>
                <a:gd name="T4" fmla="*/ 987 w 1139"/>
                <a:gd name="T5" fmla="*/ 184 h 184"/>
                <a:gd name="T6" fmla="*/ 0 w 1139"/>
                <a:gd name="T7" fmla="*/ 184 h 184"/>
                <a:gd name="T8" fmla="*/ 151 w 1139"/>
                <a:gd name="T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9" h="184">
                  <a:moveTo>
                    <a:pt x="151" y="0"/>
                  </a:moveTo>
                  <a:lnTo>
                    <a:pt x="1139" y="0"/>
                  </a:lnTo>
                  <a:lnTo>
                    <a:pt x="987" y="184"/>
                  </a:lnTo>
                  <a:lnTo>
                    <a:pt x="0" y="184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B1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9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07074" y="2595064"/>
            <a:ext cx="1240324" cy="1239069"/>
          </a:xfrm>
          <a:prstGeom prst="rect">
            <a:avLst/>
          </a:prstGeom>
          <a:solidFill>
            <a:srgbClr val="66A8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91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7398" y="2595064"/>
            <a:ext cx="1239069" cy="1239069"/>
          </a:xfrm>
          <a:prstGeom prst="rect">
            <a:avLst/>
          </a:prstGeom>
          <a:solidFill>
            <a:srgbClr val="A8A8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9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47398" y="3834132"/>
            <a:ext cx="1239069" cy="1241579"/>
          </a:xfrm>
          <a:prstGeom prst="rect">
            <a:avLst/>
          </a:prstGeom>
          <a:solidFill>
            <a:srgbClr val="B2D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93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07074" y="3834132"/>
            <a:ext cx="1240324" cy="1241579"/>
          </a:xfrm>
          <a:prstGeom prst="rect">
            <a:avLst/>
          </a:prstGeom>
          <a:solidFill>
            <a:srgbClr val="DF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94" name="Group 493"/>
          <p:cNvGrpSpPr/>
          <p:nvPr/>
        </p:nvGrpSpPr>
        <p:grpSpPr>
          <a:xfrm>
            <a:off x="3339743" y="1137445"/>
            <a:ext cx="1432398" cy="1470060"/>
            <a:chOff x="7659688" y="1566863"/>
            <a:chExt cx="1811338" cy="1858963"/>
          </a:xfrm>
        </p:grpSpPr>
        <p:sp>
          <p:nvSpPr>
            <p:cNvPr id="523" name="Rectangle 9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900988" y="1566863"/>
              <a:ext cx="1570038" cy="1570038"/>
            </a:xfrm>
            <a:prstGeom prst="rect">
              <a:avLst/>
            </a:prstGeom>
            <a:solidFill>
              <a:srgbClr val="80B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4" name="Freeform 10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7659688" y="1566863"/>
              <a:ext cx="241300" cy="1858963"/>
            </a:xfrm>
            <a:custGeom>
              <a:avLst/>
              <a:gdLst>
                <a:gd name="T0" fmla="*/ 152 w 152"/>
                <a:gd name="T1" fmla="*/ 0 h 1171"/>
                <a:gd name="T2" fmla="*/ 0 w 152"/>
                <a:gd name="T3" fmla="*/ 184 h 1171"/>
                <a:gd name="T4" fmla="*/ 0 w 152"/>
                <a:gd name="T5" fmla="*/ 1171 h 1171"/>
                <a:gd name="T6" fmla="*/ 152 w 152"/>
                <a:gd name="T7" fmla="*/ 989 h 1171"/>
                <a:gd name="T8" fmla="*/ 152 w 152"/>
                <a:gd name="T9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171">
                  <a:moveTo>
                    <a:pt x="152" y="0"/>
                  </a:moveTo>
                  <a:lnTo>
                    <a:pt x="0" y="184"/>
                  </a:lnTo>
                  <a:lnTo>
                    <a:pt x="0" y="1171"/>
                  </a:lnTo>
                  <a:lnTo>
                    <a:pt x="152" y="989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B2D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5" name="Freeform 11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659688" y="3136900"/>
              <a:ext cx="1811338" cy="288925"/>
            </a:xfrm>
            <a:custGeom>
              <a:avLst/>
              <a:gdLst>
                <a:gd name="T0" fmla="*/ 152 w 1141"/>
                <a:gd name="T1" fmla="*/ 0 h 182"/>
                <a:gd name="T2" fmla="*/ 1141 w 1141"/>
                <a:gd name="T3" fmla="*/ 0 h 182"/>
                <a:gd name="T4" fmla="*/ 989 w 1141"/>
                <a:gd name="T5" fmla="*/ 182 h 182"/>
                <a:gd name="T6" fmla="*/ 0 w 1141"/>
                <a:gd name="T7" fmla="*/ 182 h 182"/>
                <a:gd name="T8" fmla="*/ 152 w 1141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182">
                  <a:moveTo>
                    <a:pt x="152" y="0"/>
                  </a:moveTo>
                  <a:lnTo>
                    <a:pt x="1141" y="0"/>
                  </a:lnTo>
                  <a:lnTo>
                    <a:pt x="989" y="182"/>
                  </a:lnTo>
                  <a:lnTo>
                    <a:pt x="0" y="18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597F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520" name="Rectangle 12-9654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55058" y="1122176"/>
            <a:ext cx="1241579" cy="1239069"/>
          </a:xfrm>
          <a:prstGeom prst="rect">
            <a:avLst/>
          </a:prstGeom>
          <a:solidFill>
            <a:srgbClr val="6E6E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521" name="Freeform 13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64239" y="1122176"/>
            <a:ext cx="190819" cy="1470060"/>
          </a:xfrm>
          <a:custGeom>
            <a:avLst/>
            <a:gdLst>
              <a:gd name="T0" fmla="*/ 152 w 152"/>
              <a:gd name="T1" fmla="*/ 0 h 1171"/>
              <a:gd name="T2" fmla="*/ 0 w 152"/>
              <a:gd name="T3" fmla="*/ 182 h 1171"/>
              <a:gd name="T4" fmla="*/ 0 w 152"/>
              <a:gd name="T5" fmla="*/ 1171 h 1171"/>
              <a:gd name="T6" fmla="*/ 152 w 152"/>
              <a:gd name="T7" fmla="*/ 987 h 1171"/>
              <a:gd name="T8" fmla="*/ 152 w 152"/>
              <a:gd name="T9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171">
                <a:moveTo>
                  <a:pt x="152" y="0"/>
                </a:moveTo>
                <a:lnTo>
                  <a:pt x="0" y="182"/>
                </a:lnTo>
                <a:lnTo>
                  <a:pt x="0" y="1171"/>
                </a:lnTo>
                <a:lnTo>
                  <a:pt x="152" y="987"/>
                </a:lnTo>
                <a:lnTo>
                  <a:pt x="152" y="0"/>
                </a:lnTo>
                <a:close/>
              </a:path>
            </a:pathLst>
          </a:custGeom>
          <a:solidFill>
            <a:srgbClr val="A8A8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22" name="Freeform 14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864239" y="2361245"/>
            <a:ext cx="1432398" cy="230991"/>
          </a:xfrm>
          <a:custGeom>
            <a:avLst/>
            <a:gdLst>
              <a:gd name="T0" fmla="*/ 152 w 1141"/>
              <a:gd name="T1" fmla="*/ 0 h 184"/>
              <a:gd name="T2" fmla="*/ 1141 w 1141"/>
              <a:gd name="T3" fmla="*/ 0 h 184"/>
              <a:gd name="T4" fmla="*/ 989 w 1141"/>
              <a:gd name="T5" fmla="*/ 184 h 184"/>
              <a:gd name="T6" fmla="*/ 0 w 1141"/>
              <a:gd name="T7" fmla="*/ 184 h 184"/>
              <a:gd name="T8" fmla="*/ 152 w 1141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1" h="184">
                <a:moveTo>
                  <a:pt x="152" y="0"/>
                </a:moveTo>
                <a:lnTo>
                  <a:pt x="1141" y="0"/>
                </a:lnTo>
                <a:lnTo>
                  <a:pt x="989" y="184"/>
                </a:lnTo>
                <a:lnTo>
                  <a:pt x="0" y="184"/>
                </a:lnTo>
                <a:lnTo>
                  <a:pt x="152" y="0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96" name="Group 495"/>
          <p:cNvGrpSpPr/>
          <p:nvPr/>
        </p:nvGrpSpPr>
        <p:grpSpPr>
          <a:xfrm>
            <a:off x="865495" y="2357956"/>
            <a:ext cx="1429888" cy="1471315"/>
            <a:chOff x="2724150" y="1858963"/>
            <a:chExt cx="1808163" cy="1860550"/>
          </a:xfrm>
        </p:grpSpPr>
        <p:sp>
          <p:nvSpPr>
            <p:cNvPr id="517" name="Rectangle 15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962275" y="1858963"/>
              <a:ext cx="1570038" cy="1566863"/>
            </a:xfrm>
            <a:prstGeom prst="rect">
              <a:avLst/>
            </a:prstGeom>
            <a:solidFill>
              <a:srgbClr val="E07E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8" name="Freeform 16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2724150" y="1858963"/>
              <a:ext cx="238125" cy="1860550"/>
            </a:xfrm>
            <a:custGeom>
              <a:avLst/>
              <a:gdLst>
                <a:gd name="T0" fmla="*/ 150 w 150"/>
                <a:gd name="T1" fmla="*/ 0 h 1172"/>
                <a:gd name="T2" fmla="*/ 0 w 150"/>
                <a:gd name="T3" fmla="*/ 183 h 1172"/>
                <a:gd name="T4" fmla="*/ 0 w 150"/>
                <a:gd name="T5" fmla="*/ 1172 h 1172"/>
                <a:gd name="T6" fmla="*/ 150 w 150"/>
                <a:gd name="T7" fmla="*/ 987 h 1172"/>
                <a:gd name="T8" fmla="*/ 150 w 150"/>
                <a:gd name="T9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172">
                  <a:moveTo>
                    <a:pt x="150" y="0"/>
                  </a:moveTo>
                  <a:lnTo>
                    <a:pt x="0" y="183"/>
                  </a:lnTo>
                  <a:lnTo>
                    <a:pt x="0" y="1172"/>
                  </a:lnTo>
                  <a:lnTo>
                    <a:pt x="150" y="98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ECB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9" name="Freeform 17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2724150" y="3425825"/>
              <a:ext cx="1808163" cy="293688"/>
            </a:xfrm>
            <a:custGeom>
              <a:avLst/>
              <a:gdLst>
                <a:gd name="T0" fmla="*/ 150 w 1139"/>
                <a:gd name="T1" fmla="*/ 0 h 185"/>
                <a:gd name="T2" fmla="*/ 1139 w 1139"/>
                <a:gd name="T3" fmla="*/ 0 h 185"/>
                <a:gd name="T4" fmla="*/ 987 w 1139"/>
                <a:gd name="T5" fmla="*/ 185 h 185"/>
                <a:gd name="T6" fmla="*/ 0 w 1139"/>
                <a:gd name="T7" fmla="*/ 185 h 185"/>
                <a:gd name="T8" fmla="*/ 150 w 1139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9" h="185">
                  <a:moveTo>
                    <a:pt x="150" y="0"/>
                  </a:moveTo>
                  <a:lnTo>
                    <a:pt x="1139" y="0"/>
                  </a:lnTo>
                  <a:lnTo>
                    <a:pt x="987" y="185"/>
                  </a:lnTo>
                  <a:lnTo>
                    <a:pt x="0" y="185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9C58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678991" y="3828016"/>
            <a:ext cx="1429888" cy="1472571"/>
            <a:chOff x="2957513" y="-3175"/>
            <a:chExt cx="1808163" cy="1862138"/>
          </a:xfrm>
        </p:grpSpPr>
        <p:sp>
          <p:nvSpPr>
            <p:cNvPr id="514" name="Rectangle 2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195638" y="-3175"/>
              <a:ext cx="1570038" cy="1570038"/>
            </a:xfrm>
            <a:prstGeom prst="rect">
              <a:avLst/>
            </a:prstGeom>
            <a:solidFill>
              <a:srgbClr val="006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5" name="Freeform 2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2957513" y="-3175"/>
              <a:ext cx="238125" cy="1862138"/>
            </a:xfrm>
            <a:custGeom>
              <a:avLst/>
              <a:gdLst>
                <a:gd name="T0" fmla="*/ 150 w 150"/>
                <a:gd name="T1" fmla="*/ 0 h 1173"/>
                <a:gd name="T2" fmla="*/ 0 w 150"/>
                <a:gd name="T3" fmla="*/ 185 h 1173"/>
                <a:gd name="T4" fmla="*/ 0 w 150"/>
                <a:gd name="T5" fmla="*/ 1173 h 1173"/>
                <a:gd name="T6" fmla="*/ 150 w 150"/>
                <a:gd name="T7" fmla="*/ 989 h 1173"/>
                <a:gd name="T8" fmla="*/ 150 w 150"/>
                <a:gd name="T9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173">
                  <a:moveTo>
                    <a:pt x="150" y="0"/>
                  </a:moveTo>
                  <a:lnTo>
                    <a:pt x="0" y="185"/>
                  </a:lnTo>
                  <a:lnTo>
                    <a:pt x="0" y="1173"/>
                  </a:lnTo>
                  <a:lnTo>
                    <a:pt x="150" y="989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66A8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6" name="Freeform 2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2957513" y="1566863"/>
              <a:ext cx="1808163" cy="292100"/>
            </a:xfrm>
            <a:custGeom>
              <a:avLst/>
              <a:gdLst>
                <a:gd name="T0" fmla="*/ 150 w 1139"/>
                <a:gd name="T1" fmla="*/ 0 h 184"/>
                <a:gd name="T2" fmla="*/ 1139 w 1139"/>
                <a:gd name="T3" fmla="*/ 0 h 184"/>
                <a:gd name="T4" fmla="*/ 987 w 1139"/>
                <a:gd name="T5" fmla="*/ 184 h 184"/>
                <a:gd name="T6" fmla="*/ 0 w 1139"/>
                <a:gd name="T7" fmla="*/ 184 h 184"/>
                <a:gd name="T8" fmla="*/ 150 w 1139"/>
                <a:gd name="T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9" h="184">
                  <a:moveTo>
                    <a:pt x="150" y="0"/>
                  </a:moveTo>
                  <a:lnTo>
                    <a:pt x="1139" y="0"/>
                  </a:lnTo>
                  <a:lnTo>
                    <a:pt x="987" y="184"/>
                  </a:lnTo>
                  <a:lnTo>
                    <a:pt x="0" y="184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4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3160532" y="5068178"/>
            <a:ext cx="1431143" cy="1470060"/>
            <a:chOff x="6099175" y="4708525"/>
            <a:chExt cx="1809750" cy="1858963"/>
          </a:xfrm>
        </p:grpSpPr>
        <p:sp>
          <p:nvSpPr>
            <p:cNvPr id="511" name="Rectangle 2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40475" y="4708525"/>
              <a:ext cx="1568450" cy="1566863"/>
            </a:xfrm>
            <a:prstGeom prst="rect">
              <a:avLst/>
            </a:prstGeom>
            <a:solidFill>
              <a:srgbClr val="006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2" name="Freeform 28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6099175" y="4708525"/>
              <a:ext cx="241300" cy="1858963"/>
            </a:xfrm>
            <a:custGeom>
              <a:avLst/>
              <a:gdLst>
                <a:gd name="T0" fmla="*/ 152 w 152"/>
                <a:gd name="T1" fmla="*/ 0 h 1171"/>
                <a:gd name="T2" fmla="*/ 0 w 152"/>
                <a:gd name="T3" fmla="*/ 183 h 1171"/>
                <a:gd name="T4" fmla="*/ 0 w 152"/>
                <a:gd name="T5" fmla="*/ 1171 h 1171"/>
                <a:gd name="T6" fmla="*/ 152 w 152"/>
                <a:gd name="T7" fmla="*/ 987 h 1171"/>
                <a:gd name="T8" fmla="*/ 152 w 152"/>
                <a:gd name="T9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171">
                  <a:moveTo>
                    <a:pt x="152" y="0"/>
                  </a:moveTo>
                  <a:lnTo>
                    <a:pt x="0" y="183"/>
                  </a:lnTo>
                  <a:lnTo>
                    <a:pt x="0" y="1171"/>
                  </a:lnTo>
                  <a:lnTo>
                    <a:pt x="152" y="987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66A8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3" name="Freeform 29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6099175" y="6275388"/>
              <a:ext cx="1809750" cy="292100"/>
            </a:xfrm>
            <a:custGeom>
              <a:avLst/>
              <a:gdLst>
                <a:gd name="T0" fmla="*/ 152 w 1140"/>
                <a:gd name="T1" fmla="*/ 0 h 184"/>
                <a:gd name="T2" fmla="*/ 1140 w 1140"/>
                <a:gd name="T3" fmla="*/ 0 h 184"/>
                <a:gd name="T4" fmla="*/ 988 w 1140"/>
                <a:gd name="T5" fmla="*/ 184 h 184"/>
                <a:gd name="T6" fmla="*/ 0 w 1140"/>
                <a:gd name="T7" fmla="*/ 184 h 184"/>
                <a:gd name="T8" fmla="*/ 152 w 1140"/>
                <a:gd name="T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184">
                  <a:moveTo>
                    <a:pt x="152" y="0"/>
                  </a:moveTo>
                  <a:lnTo>
                    <a:pt x="1140" y="0"/>
                  </a:lnTo>
                  <a:lnTo>
                    <a:pt x="988" y="184"/>
                  </a:lnTo>
                  <a:lnTo>
                    <a:pt x="0" y="18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4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4581322" y="2366226"/>
            <a:ext cx="1429888" cy="1470060"/>
            <a:chOff x="2957513" y="3136900"/>
            <a:chExt cx="1808163" cy="1858963"/>
          </a:xfrm>
        </p:grpSpPr>
        <p:sp>
          <p:nvSpPr>
            <p:cNvPr id="508" name="Rectangle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95638" y="3136900"/>
              <a:ext cx="1570038" cy="1568450"/>
            </a:xfrm>
            <a:prstGeom prst="rect">
              <a:avLst/>
            </a:prstGeom>
            <a:solidFill>
              <a:srgbClr val="006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9" name="Freeform 31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2957513" y="3136900"/>
              <a:ext cx="238125" cy="1858963"/>
            </a:xfrm>
            <a:custGeom>
              <a:avLst/>
              <a:gdLst>
                <a:gd name="T0" fmla="*/ 150 w 150"/>
                <a:gd name="T1" fmla="*/ 0 h 1171"/>
                <a:gd name="T2" fmla="*/ 0 w 150"/>
                <a:gd name="T3" fmla="*/ 182 h 1171"/>
                <a:gd name="T4" fmla="*/ 0 w 150"/>
                <a:gd name="T5" fmla="*/ 1171 h 1171"/>
                <a:gd name="T6" fmla="*/ 150 w 150"/>
                <a:gd name="T7" fmla="*/ 988 h 1171"/>
                <a:gd name="T8" fmla="*/ 150 w 150"/>
                <a:gd name="T9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171">
                  <a:moveTo>
                    <a:pt x="150" y="0"/>
                  </a:moveTo>
                  <a:lnTo>
                    <a:pt x="0" y="182"/>
                  </a:lnTo>
                  <a:lnTo>
                    <a:pt x="0" y="1171"/>
                  </a:lnTo>
                  <a:lnTo>
                    <a:pt x="150" y="988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66A8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0" name="Freeform 32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957513" y="4705350"/>
              <a:ext cx="1808163" cy="290513"/>
            </a:xfrm>
            <a:custGeom>
              <a:avLst/>
              <a:gdLst>
                <a:gd name="T0" fmla="*/ 150 w 1139"/>
                <a:gd name="T1" fmla="*/ 0 h 183"/>
                <a:gd name="T2" fmla="*/ 1139 w 1139"/>
                <a:gd name="T3" fmla="*/ 0 h 183"/>
                <a:gd name="T4" fmla="*/ 987 w 1139"/>
                <a:gd name="T5" fmla="*/ 183 h 183"/>
                <a:gd name="T6" fmla="*/ 0 w 1139"/>
                <a:gd name="T7" fmla="*/ 183 h 183"/>
                <a:gd name="T8" fmla="*/ 150 w 1139"/>
                <a:gd name="T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9" h="183">
                  <a:moveTo>
                    <a:pt x="150" y="0"/>
                  </a:moveTo>
                  <a:lnTo>
                    <a:pt x="1139" y="0"/>
                  </a:lnTo>
                  <a:lnTo>
                    <a:pt x="987" y="183"/>
                  </a:lnTo>
                  <a:lnTo>
                    <a:pt x="0" y="183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4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505" name="Rectangle 2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73956" y="4850431"/>
            <a:ext cx="1241580" cy="1239069"/>
          </a:xfrm>
          <a:prstGeom prst="rect">
            <a:avLst/>
          </a:prstGeom>
          <a:solidFill>
            <a:srgbClr val="E07E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6" name="Freeform 25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585648" y="4850431"/>
            <a:ext cx="188308" cy="1470060"/>
          </a:xfrm>
          <a:custGeom>
            <a:avLst/>
            <a:gdLst>
              <a:gd name="T0" fmla="*/ 150 w 150"/>
              <a:gd name="T1" fmla="*/ 0 h 1171"/>
              <a:gd name="T2" fmla="*/ 0 w 150"/>
              <a:gd name="T3" fmla="*/ 182 h 1171"/>
              <a:gd name="T4" fmla="*/ 0 w 150"/>
              <a:gd name="T5" fmla="*/ 1171 h 1171"/>
              <a:gd name="T6" fmla="*/ 150 w 150"/>
              <a:gd name="T7" fmla="*/ 987 h 1171"/>
              <a:gd name="T8" fmla="*/ 150 w 150"/>
              <a:gd name="T9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171">
                <a:moveTo>
                  <a:pt x="150" y="0"/>
                </a:moveTo>
                <a:lnTo>
                  <a:pt x="0" y="182"/>
                </a:lnTo>
                <a:lnTo>
                  <a:pt x="0" y="1171"/>
                </a:lnTo>
                <a:lnTo>
                  <a:pt x="150" y="987"/>
                </a:lnTo>
                <a:lnTo>
                  <a:pt x="150" y="0"/>
                </a:lnTo>
                <a:close/>
              </a:path>
            </a:pathLst>
          </a:custGeom>
          <a:solidFill>
            <a:srgbClr val="ECB1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7" name="Freeform 26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4585648" y="6089499"/>
            <a:ext cx="1429888" cy="230991"/>
          </a:xfrm>
          <a:custGeom>
            <a:avLst/>
            <a:gdLst>
              <a:gd name="T0" fmla="*/ 150 w 1139"/>
              <a:gd name="T1" fmla="*/ 0 h 184"/>
              <a:gd name="T2" fmla="*/ 1139 w 1139"/>
              <a:gd name="T3" fmla="*/ 0 h 184"/>
              <a:gd name="T4" fmla="*/ 987 w 1139"/>
              <a:gd name="T5" fmla="*/ 184 h 184"/>
              <a:gd name="T6" fmla="*/ 0 w 1139"/>
              <a:gd name="T7" fmla="*/ 184 h 184"/>
              <a:gd name="T8" fmla="*/ 150 w 1139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9" h="184">
                <a:moveTo>
                  <a:pt x="150" y="0"/>
                </a:moveTo>
                <a:lnTo>
                  <a:pt x="1139" y="0"/>
                </a:lnTo>
                <a:lnTo>
                  <a:pt x="987" y="184"/>
                </a:lnTo>
                <a:lnTo>
                  <a:pt x="0" y="184"/>
                </a:lnTo>
                <a:lnTo>
                  <a:pt x="150" y="0"/>
                </a:lnTo>
                <a:close/>
              </a:path>
            </a:pathLst>
          </a:custGeom>
          <a:solidFill>
            <a:srgbClr val="9C58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2" name="Rectangle 12-9307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98629" y="4838604"/>
            <a:ext cx="1241579" cy="1239069"/>
          </a:xfrm>
          <a:prstGeom prst="rect">
            <a:avLst/>
          </a:prstGeom>
          <a:solidFill>
            <a:srgbClr val="80B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3" name="Freeform 13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107810" y="4838604"/>
            <a:ext cx="190819" cy="1470060"/>
          </a:xfrm>
          <a:custGeom>
            <a:avLst/>
            <a:gdLst>
              <a:gd name="T0" fmla="*/ 152 w 152"/>
              <a:gd name="T1" fmla="*/ 0 h 1171"/>
              <a:gd name="T2" fmla="*/ 0 w 152"/>
              <a:gd name="T3" fmla="*/ 182 h 1171"/>
              <a:gd name="T4" fmla="*/ 0 w 152"/>
              <a:gd name="T5" fmla="*/ 1171 h 1171"/>
              <a:gd name="T6" fmla="*/ 152 w 152"/>
              <a:gd name="T7" fmla="*/ 987 h 1171"/>
              <a:gd name="T8" fmla="*/ 152 w 152"/>
              <a:gd name="T9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171">
                <a:moveTo>
                  <a:pt x="152" y="0"/>
                </a:moveTo>
                <a:lnTo>
                  <a:pt x="0" y="182"/>
                </a:lnTo>
                <a:lnTo>
                  <a:pt x="0" y="1171"/>
                </a:lnTo>
                <a:lnTo>
                  <a:pt x="152" y="987"/>
                </a:lnTo>
                <a:lnTo>
                  <a:pt x="152" y="0"/>
                </a:lnTo>
                <a:close/>
              </a:path>
            </a:pathLst>
          </a:custGeom>
          <a:solidFill>
            <a:srgbClr val="B2D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4" name="Freeform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2107810" y="6077673"/>
            <a:ext cx="1432398" cy="230991"/>
          </a:xfrm>
          <a:custGeom>
            <a:avLst/>
            <a:gdLst>
              <a:gd name="T0" fmla="*/ 152 w 1141"/>
              <a:gd name="T1" fmla="*/ 0 h 184"/>
              <a:gd name="T2" fmla="*/ 1141 w 1141"/>
              <a:gd name="T3" fmla="*/ 0 h 184"/>
              <a:gd name="T4" fmla="*/ 989 w 1141"/>
              <a:gd name="T5" fmla="*/ 184 h 184"/>
              <a:gd name="T6" fmla="*/ 0 w 1141"/>
              <a:gd name="T7" fmla="*/ 184 h 184"/>
              <a:gd name="T8" fmla="*/ 152 w 1141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1" h="184">
                <a:moveTo>
                  <a:pt x="152" y="0"/>
                </a:moveTo>
                <a:lnTo>
                  <a:pt x="1141" y="0"/>
                </a:lnTo>
                <a:lnTo>
                  <a:pt x="989" y="184"/>
                </a:lnTo>
                <a:lnTo>
                  <a:pt x="0" y="184"/>
                </a:lnTo>
                <a:lnTo>
                  <a:pt x="152" y="0"/>
                </a:lnTo>
                <a:close/>
              </a:path>
            </a:pathLst>
          </a:custGeom>
          <a:solidFill>
            <a:srgbClr val="597F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12" name="Group 1411"/>
          <p:cNvGrpSpPr/>
          <p:nvPr/>
        </p:nvGrpSpPr>
        <p:grpSpPr>
          <a:xfrm>
            <a:off x="1225440" y="1343207"/>
            <a:ext cx="905092" cy="925500"/>
            <a:chOff x="1225440" y="1343207"/>
            <a:chExt cx="905092" cy="925500"/>
          </a:xfrm>
        </p:grpSpPr>
        <p:grpSp>
          <p:nvGrpSpPr>
            <p:cNvPr id="530" name="Group 529"/>
            <p:cNvGrpSpPr/>
            <p:nvPr/>
          </p:nvGrpSpPr>
          <p:grpSpPr>
            <a:xfrm>
              <a:off x="1225440" y="1343207"/>
              <a:ext cx="905092" cy="653930"/>
              <a:chOff x="987311" y="1684150"/>
              <a:chExt cx="575126" cy="415529"/>
            </a:xfrm>
          </p:grpSpPr>
          <p:grpSp>
            <p:nvGrpSpPr>
              <p:cNvPr id="532" name="Group 531"/>
              <p:cNvGrpSpPr/>
              <p:nvPr/>
            </p:nvGrpSpPr>
            <p:grpSpPr>
              <a:xfrm>
                <a:off x="987311" y="1684150"/>
                <a:ext cx="575126" cy="415529"/>
                <a:chOff x="992073" y="1684150"/>
                <a:chExt cx="575126" cy="415529"/>
              </a:xfrm>
            </p:grpSpPr>
            <p:sp>
              <p:nvSpPr>
                <p:cNvPr id="551" name="Rectangle 550"/>
                <p:cNvSpPr/>
                <p:nvPr/>
              </p:nvSpPr>
              <p:spPr>
                <a:xfrm>
                  <a:off x="1079270" y="1707086"/>
                  <a:ext cx="400280" cy="2423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2" name="Trapezoid 551"/>
                <p:cNvSpPr/>
                <p:nvPr/>
              </p:nvSpPr>
              <p:spPr>
                <a:xfrm>
                  <a:off x="992073" y="1993900"/>
                  <a:ext cx="575126" cy="91401"/>
                </a:xfrm>
                <a:prstGeom prst="trapezoid">
                  <a:avLst>
                    <a:gd name="adj" fmla="val 745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3" name="Freeform 552"/>
                <p:cNvSpPr>
                  <a:spLocks noEditPoint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992073" y="1684150"/>
                  <a:ext cx="575126" cy="415529"/>
                </a:xfrm>
                <a:custGeom>
                  <a:avLst/>
                  <a:gdLst>
                    <a:gd name="T0" fmla="*/ 1067 w 1200"/>
                    <a:gd name="T1" fmla="*/ 617 h 867"/>
                    <a:gd name="T2" fmla="*/ 228 w 1200"/>
                    <a:gd name="T3" fmla="*/ 95 h 867"/>
                    <a:gd name="T4" fmla="*/ 1200 w 1200"/>
                    <a:gd name="T5" fmla="*/ 867 h 867"/>
                    <a:gd name="T6" fmla="*/ 730 w 1200"/>
                    <a:gd name="T7" fmla="*/ 826 h 867"/>
                    <a:gd name="T8" fmla="*/ 587 w 1200"/>
                    <a:gd name="T9" fmla="*/ 645 h 867"/>
                    <a:gd name="T10" fmla="*/ 1067 w 1200"/>
                    <a:gd name="T11" fmla="*/ 645 h 867"/>
                    <a:gd name="T12" fmla="*/ 932 w 1200"/>
                    <a:gd name="T13" fmla="*/ 700 h 867"/>
                    <a:gd name="T14" fmla="*/ 965 w 1200"/>
                    <a:gd name="T15" fmla="*/ 717 h 867"/>
                    <a:gd name="T16" fmla="*/ 901 w 1200"/>
                    <a:gd name="T17" fmla="*/ 743 h 867"/>
                    <a:gd name="T18" fmla="*/ 863 w 1200"/>
                    <a:gd name="T19" fmla="*/ 676 h 867"/>
                    <a:gd name="T20" fmla="*/ 863 w 1200"/>
                    <a:gd name="T21" fmla="*/ 676 h 867"/>
                    <a:gd name="T22" fmla="*/ 882 w 1200"/>
                    <a:gd name="T23" fmla="*/ 717 h 867"/>
                    <a:gd name="T24" fmla="*/ 841 w 1200"/>
                    <a:gd name="T25" fmla="*/ 700 h 867"/>
                    <a:gd name="T26" fmla="*/ 758 w 1200"/>
                    <a:gd name="T27" fmla="*/ 743 h 867"/>
                    <a:gd name="T28" fmla="*/ 718 w 1200"/>
                    <a:gd name="T29" fmla="*/ 676 h 867"/>
                    <a:gd name="T30" fmla="*/ 718 w 1200"/>
                    <a:gd name="T31" fmla="*/ 676 h 867"/>
                    <a:gd name="T32" fmla="*/ 647 w 1200"/>
                    <a:gd name="T33" fmla="*/ 700 h 867"/>
                    <a:gd name="T34" fmla="*/ 613 w 1200"/>
                    <a:gd name="T35" fmla="*/ 717 h 867"/>
                    <a:gd name="T36" fmla="*/ 628 w 1200"/>
                    <a:gd name="T37" fmla="*/ 676 h 867"/>
                    <a:gd name="T38" fmla="*/ 594 w 1200"/>
                    <a:gd name="T39" fmla="*/ 743 h 867"/>
                    <a:gd name="T40" fmla="*/ 594 w 1200"/>
                    <a:gd name="T41" fmla="*/ 743 h 867"/>
                    <a:gd name="T42" fmla="*/ 504 w 1200"/>
                    <a:gd name="T43" fmla="*/ 700 h 867"/>
                    <a:gd name="T44" fmla="*/ 473 w 1200"/>
                    <a:gd name="T45" fmla="*/ 717 h 867"/>
                    <a:gd name="T46" fmla="*/ 483 w 1200"/>
                    <a:gd name="T47" fmla="*/ 676 h 867"/>
                    <a:gd name="T48" fmla="*/ 449 w 1200"/>
                    <a:gd name="T49" fmla="*/ 743 h 867"/>
                    <a:gd name="T50" fmla="*/ 449 w 1200"/>
                    <a:gd name="T51" fmla="*/ 743 h 867"/>
                    <a:gd name="T52" fmla="*/ 359 w 1200"/>
                    <a:gd name="T53" fmla="*/ 700 h 867"/>
                    <a:gd name="T54" fmla="*/ 328 w 1200"/>
                    <a:gd name="T55" fmla="*/ 717 h 867"/>
                    <a:gd name="T56" fmla="*/ 340 w 1200"/>
                    <a:gd name="T57" fmla="*/ 676 h 867"/>
                    <a:gd name="T58" fmla="*/ 309 w 1200"/>
                    <a:gd name="T59" fmla="*/ 743 h 867"/>
                    <a:gd name="T60" fmla="*/ 309 w 1200"/>
                    <a:gd name="T61" fmla="*/ 743 h 867"/>
                    <a:gd name="T62" fmla="*/ 216 w 1200"/>
                    <a:gd name="T63" fmla="*/ 700 h 867"/>
                    <a:gd name="T64" fmla="*/ 238 w 1200"/>
                    <a:gd name="T65" fmla="*/ 743 h 867"/>
                    <a:gd name="T66" fmla="*/ 145 w 1200"/>
                    <a:gd name="T67" fmla="*/ 781 h 867"/>
                    <a:gd name="T68" fmla="*/ 261 w 1200"/>
                    <a:gd name="T69" fmla="*/ 781 h 867"/>
                    <a:gd name="T70" fmla="*/ 261 w 1200"/>
                    <a:gd name="T71" fmla="*/ 781 h 867"/>
                    <a:gd name="T72" fmla="*/ 333 w 1200"/>
                    <a:gd name="T73" fmla="*/ 755 h 867"/>
                    <a:gd name="T74" fmla="*/ 352 w 1200"/>
                    <a:gd name="T75" fmla="*/ 755 h 867"/>
                    <a:gd name="T76" fmla="*/ 475 w 1200"/>
                    <a:gd name="T77" fmla="*/ 781 h 867"/>
                    <a:gd name="T78" fmla="*/ 475 w 1200"/>
                    <a:gd name="T79" fmla="*/ 781 h 867"/>
                    <a:gd name="T80" fmla="*/ 685 w 1200"/>
                    <a:gd name="T81" fmla="*/ 755 h 867"/>
                    <a:gd name="T82" fmla="*/ 737 w 1200"/>
                    <a:gd name="T83" fmla="*/ 743 h 867"/>
                    <a:gd name="T84" fmla="*/ 711 w 1200"/>
                    <a:gd name="T85" fmla="*/ 781 h 867"/>
                    <a:gd name="T86" fmla="*/ 834 w 1200"/>
                    <a:gd name="T87" fmla="*/ 781 h 867"/>
                    <a:gd name="T88" fmla="*/ 834 w 1200"/>
                    <a:gd name="T89" fmla="*/ 781 h 867"/>
                    <a:gd name="T90" fmla="*/ 906 w 1200"/>
                    <a:gd name="T91" fmla="*/ 755 h 867"/>
                    <a:gd name="T92" fmla="*/ 925 w 1200"/>
                    <a:gd name="T93" fmla="*/ 755 h 867"/>
                    <a:gd name="T94" fmla="*/ 989 w 1200"/>
                    <a:gd name="T95" fmla="*/ 781 h 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200" h="867">
                      <a:moveTo>
                        <a:pt x="1067" y="0"/>
                      </a:moveTo>
                      <a:lnTo>
                        <a:pt x="135" y="0"/>
                      </a:lnTo>
                      <a:lnTo>
                        <a:pt x="135" y="617"/>
                      </a:lnTo>
                      <a:lnTo>
                        <a:pt x="1067" y="617"/>
                      </a:lnTo>
                      <a:lnTo>
                        <a:pt x="1067" y="0"/>
                      </a:lnTo>
                      <a:close/>
                      <a:moveTo>
                        <a:pt x="972" y="521"/>
                      </a:moveTo>
                      <a:lnTo>
                        <a:pt x="228" y="521"/>
                      </a:lnTo>
                      <a:lnTo>
                        <a:pt x="228" y="95"/>
                      </a:lnTo>
                      <a:lnTo>
                        <a:pt x="972" y="95"/>
                      </a:lnTo>
                      <a:lnTo>
                        <a:pt x="972" y="521"/>
                      </a:lnTo>
                      <a:close/>
                      <a:moveTo>
                        <a:pt x="1200" y="826"/>
                      </a:moveTo>
                      <a:lnTo>
                        <a:pt x="1200" y="867"/>
                      </a:lnTo>
                      <a:lnTo>
                        <a:pt x="0" y="867"/>
                      </a:lnTo>
                      <a:lnTo>
                        <a:pt x="0" y="826"/>
                      </a:lnTo>
                      <a:lnTo>
                        <a:pt x="475" y="826"/>
                      </a:lnTo>
                      <a:lnTo>
                        <a:pt x="730" y="826"/>
                      </a:lnTo>
                      <a:lnTo>
                        <a:pt x="1200" y="826"/>
                      </a:lnTo>
                      <a:close/>
                      <a:moveTo>
                        <a:pt x="1067" y="645"/>
                      </a:moveTo>
                      <a:lnTo>
                        <a:pt x="613" y="645"/>
                      </a:lnTo>
                      <a:lnTo>
                        <a:pt x="587" y="645"/>
                      </a:lnTo>
                      <a:lnTo>
                        <a:pt x="135" y="645"/>
                      </a:lnTo>
                      <a:lnTo>
                        <a:pt x="7" y="815"/>
                      </a:lnTo>
                      <a:lnTo>
                        <a:pt x="1193" y="815"/>
                      </a:lnTo>
                      <a:lnTo>
                        <a:pt x="1067" y="645"/>
                      </a:lnTo>
                      <a:close/>
                      <a:moveTo>
                        <a:pt x="932" y="676"/>
                      </a:moveTo>
                      <a:lnTo>
                        <a:pt x="984" y="676"/>
                      </a:lnTo>
                      <a:lnTo>
                        <a:pt x="984" y="700"/>
                      </a:lnTo>
                      <a:lnTo>
                        <a:pt x="932" y="700"/>
                      </a:lnTo>
                      <a:lnTo>
                        <a:pt x="932" y="676"/>
                      </a:lnTo>
                      <a:close/>
                      <a:moveTo>
                        <a:pt x="1015" y="743"/>
                      </a:moveTo>
                      <a:lnTo>
                        <a:pt x="965" y="743"/>
                      </a:lnTo>
                      <a:lnTo>
                        <a:pt x="965" y="717"/>
                      </a:lnTo>
                      <a:lnTo>
                        <a:pt x="1015" y="717"/>
                      </a:lnTo>
                      <a:lnTo>
                        <a:pt x="1015" y="743"/>
                      </a:lnTo>
                      <a:close/>
                      <a:moveTo>
                        <a:pt x="951" y="743"/>
                      </a:moveTo>
                      <a:lnTo>
                        <a:pt x="901" y="743"/>
                      </a:lnTo>
                      <a:lnTo>
                        <a:pt x="901" y="717"/>
                      </a:lnTo>
                      <a:lnTo>
                        <a:pt x="951" y="717"/>
                      </a:lnTo>
                      <a:lnTo>
                        <a:pt x="951" y="743"/>
                      </a:lnTo>
                      <a:close/>
                      <a:moveTo>
                        <a:pt x="863" y="676"/>
                      </a:moveTo>
                      <a:lnTo>
                        <a:pt x="913" y="676"/>
                      </a:lnTo>
                      <a:lnTo>
                        <a:pt x="913" y="700"/>
                      </a:lnTo>
                      <a:lnTo>
                        <a:pt x="863" y="700"/>
                      </a:lnTo>
                      <a:lnTo>
                        <a:pt x="863" y="676"/>
                      </a:lnTo>
                      <a:close/>
                      <a:moveTo>
                        <a:pt x="882" y="743"/>
                      </a:moveTo>
                      <a:lnTo>
                        <a:pt x="830" y="743"/>
                      </a:lnTo>
                      <a:lnTo>
                        <a:pt x="830" y="717"/>
                      </a:lnTo>
                      <a:lnTo>
                        <a:pt x="882" y="717"/>
                      </a:lnTo>
                      <a:lnTo>
                        <a:pt x="882" y="743"/>
                      </a:lnTo>
                      <a:close/>
                      <a:moveTo>
                        <a:pt x="792" y="676"/>
                      </a:moveTo>
                      <a:lnTo>
                        <a:pt x="841" y="676"/>
                      </a:lnTo>
                      <a:lnTo>
                        <a:pt x="841" y="700"/>
                      </a:lnTo>
                      <a:lnTo>
                        <a:pt x="792" y="700"/>
                      </a:lnTo>
                      <a:lnTo>
                        <a:pt x="792" y="676"/>
                      </a:lnTo>
                      <a:close/>
                      <a:moveTo>
                        <a:pt x="811" y="743"/>
                      </a:moveTo>
                      <a:lnTo>
                        <a:pt x="758" y="743"/>
                      </a:lnTo>
                      <a:lnTo>
                        <a:pt x="758" y="717"/>
                      </a:lnTo>
                      <a:lnTo>
                        <a:pt x="811" y="717"/>
                      </a:lnTo>
                      <a:lnTo>
                        <a:pt x="811" y="743"/>
                      </a:lnTo>
                      <a:close/>
                      <a:moveTo>
                        <a:pt x="718" y="676"/>
                      </a:moveTo>
                      <a:lnTo>
                        <a:pt x="768" y="676"/>
                      </a:lnTo>
                      <a:lnTo>
                        <a:pt x="768" y="700"/>
                      </a:lnTo>
                      <a:lnTo>
                        <a:pt x="718" y="700"/>
                      </a:lnTo>
                      <a:lnTo>
                        <a:pt x="718" y="676"/>
                      </a:lnTo>
                      <a:close/>
                      <a:moveTo>
                        <a:pt x="647" y="676"/>
                      </a:moveTo>
                      <a:lnTo>
                        <a:pt x="696" y="676"/>
                      </a:lnTo>
                      <a:lnTo>
                        <a:pt x="696" y="700"/>
                      </a:lnTo>
                      <a:lnTo>
                        <a:pt x="647" y="700"/>
                      </a:lnTo>
                      <a:lnTo>
                        <a:pt x="647" y="676"/>
                      </a:lnTo>
                      <a:close/>
                      <a:moveTo>
                        <a:pt x="666" y="743"/>
                      </a:moveTo>
                      <a:lnTo>
                        <a:pt x="613" y="743"/>
                      </a:lnTo>
                      <a:lnTo>
                        <a:pt x="613" y="717"/>
                      </a:lnTo>
                      <a:lnTo>
                        <a:pt x="666" y="717"/>
                      </a:lnTo>
                      <a:lnTo>
                        <a:pt x="666" y="743"/>
                      </a:lnTo>
                      <a:close/>
                      <a:moveTo>
                        <a:pt x="575" y="676"/>
                      </a:moveTo>
                      <a:lnTo>
                        <a:pt x="628" y="676"/>
                      </a:lnTo>
                      <a:lnTo>
                        <a:pt x="628" y="700"/>
                      </a:lnTo>
                      <a:lnTo>
                        <a:pt x="575" y="700"/>
                      </a:lnTo>
                      <a:lnTo>
                        <a:pt x="575" y="676"/>
                      </a:lnTo>
                      <a:close/>
                      <a:moveTo>
                        <a:pt x="594" y="743"/>
                      </a:moveTo>
                      <a:lnTo>
                        <a:pt x="544" y="743"/>
                      </a:lnTo>
                      <a:lnTo>
                        <a:pt x="544" y="717"/>
                      </a:lnTo>
                      <a:lnTo>
                        <a:pt x="594" y="717"/>
                      </a:lnTo>
                      <a:lnTo>
                        <a:pt x="594" y="743"/>
                      </a:lnTo>
                      <a:close/>
                      <a:moveTo>
                        <a:pt x="504" y="676"/>
                      </a:moveTo>
                      <a:lnTo>
                        <a:pt x="556" y="676"/>
                      </a:lnTo>
                      <a:lnTo>
                        <a:pt x="556" y="700"/>
                      </a:lnTo>
                      <a:lnTo>
                        <a:pt x="504" y="700"/>
                      </a:lnTo>
                      <a:lnTo>
                        <a:pt x="504" y="676"/>
                      </a:lnTo>
                      <a:close/>
                      <a:moveTo>
                        <a:pt x="523" y="743"/>
                      </a:moveTo>
                      <a:lnTo>
                        <a:pt x="473" y="743"/>
                      </a:lnTo>
                      <a:lnTo>
                        <a:pt x="473" y="717"/>
                      </a:lnTo>
                      <a:lnTo>
                        <a:pt x="523" y="717"/>
                      </a:lnTo>
                      <a:lnTo>
                        <a:pt x="523" y="743"/>
                      </a:lnTo>
                      <a:close/>
                      <a:moveTo>
                        <a:pt x="430" y="676"/>
                      </a:moveTo>
                      <a:lnTo>
                        <a:pt x="483" y="676"/>
                      </a:lnTo>
                      <a:lnTo>
                        <a:pt x="483" y="700"/>
                      </a:lnTo>
                      <a:lnTo>
                        <a:pt x="430" y="700"/>
                      </a:lnTo>
                      <a:lnTo>
                        <a:pt x="430" y="676"/>
                      </a:lnTo>
                      <a:close/>
                      <a:moveTo>
                        <a:pt x="449" y="743"/>
                      </a:moveTo>
                      <a:lnTo>
                        <a:pt x="399" y="743"/>
                      </a:lnTo>
                      <a:lnTo>
                        <a:pt x="399" y="717"/>
                      </a:lnTo>
                      <a:lnTo>
                        <a:pt x="449" y="717"/>
                      </a:lnTo>
                      <a:lnTo>
                        <a:pt x="449" y="743"/>
                      </a:lnTo>
                      <a:close/>
                      <a:moveTo>
                        <a:pt x="359" y="676"/>
                      </a:moveTo>
                      <a:lnTo>
                        <a:pt x="411" y="676"/>
                      </a:lnTo>
                      <a:lnTo>
                        <a:pt x="411" y="700"/>
                      </a:lnTo>
                      <a:lnTo>
                        <a:pt x="359" y="700"/>
                      </a:lnTo>
                      <a:lnTo>
                        <a:pt x="359" y="676"/>
                      </a:lnTo>
                      <a:close/>
                      <a:moveTo>
                        <a:pt x="378" y="743"/>
                      </a:moveTo>
                      <a:lnTo>
                        <a:pt x="328" y="743"/>
                      </a:lnTo>
                      <a:lnTo>
                        <a:pt x="328" y="717"/>
                      </a:lnTo>
                      <a:lnTo>
                        <a:pt x="378" y="717"/>
                      </a:lnTo>
                      <a:lnTo>
                        <a:pt x="378" y="743"/>
                      </a:lnTo>
                      <a:close/>
                      <a:moveTo>
                        <a:pt x="290" y="676"/>
                      </a:moveTo>
                      <a:lnTo>
                        <a:pt x="340" y="676"/>
                      </a:lnTo>
                      <a:lnTo>
                        <a:pt x="340" y="700"/>
                      </a:lnTo>
                      <a:lnTo>
                        <a:pt x="290" y="700"/>
                      </a:lnTo>
                      <a:lnTo>
                        <a:pt x="290" y="676"/>
                      </a:lnTo>
                      <a:close/>
                      <a:moveTo>
                        <a:pt x="309" y="743"/>
                      </a:moveTo>
                      <a:lnTo>
                        <a:pt x="257" y="743"/>
                      </a:lnTo>
                      <a:lnTo>
                        <a:pt x="257" y="717"/>
                      </a:lnTo>
                      <a:lnTo>
                        <a:pt x="309" y="717"/>
                      </a:lnTo>
                      <a:lnTo>
                        <a:pt x="309" y="743"/>
                      </a:lnTo>
                      <a:close/>
                      <a:moveTo>
                        <a:pt x="216" y="676"/>
                      </a:moveTo>
                      <a:lnTo>
                        <a:pt x="269" y="676"/>
                      </a:lnTo>
                      <a:lnTo>
                        <a:pt x="269" y="700"/>
                      </a:lnTo>
                      <a:lnTo>
                        <a:pt x="216" y="700"/>
                      </a:lnTo>
                      <a:lnTo>
                        <a:pt x="216" y="676"/>
                      </a:lnTo>
                      <a:close/>
                      <a:moveTo>
                        <a:pt x="185" y="717"/>
                      </a:moveTo>
                      <a:lnTo>
                        <a:pt x="238" y="717"/>
                      </a:lnTo>
                      <a:lnTo>
                        <a:pt x="238" y="743"/>
                      </a:lnTo>
                      <a:lnTo>
                        <a:pt x="185" y="743"/>
                      </a:lnTo>
                      <a:lnTo>
                        <a:pt x="185" y="717"/>
                      </a:lnTo>
                      <a:close/>
                      <a:moveTo>
                        <a:pt x="195" y="781"/>
                      </a:moveTo>
                      <a:lnTo>
                        <a:pt x="145" y="781"/>
                      </a:lnTo>
                      <a:lnTo>
                        <a:pt x="145" y="755"/>
                      </a:lnTo>
                      <a:lnTo>
                        <a:pt x="195" y="755"/>
                      </a:lnTo>
                      <a:lnTo>
                        <a:pt x="195" y="781"/>
                      </a:lnTo>
                      <a:close/>
                      <a:moveTo>
                        <a:pt x="261" y="781"/>
                      </a:moveTo>
                      <a:lnTo>
                        <a:pt x="209" y="781"/>
                      </a:lnTo>
                      <a:lnTo>
                        <a:pt x="209" y="755"/>
                      </a:lnTo>
                      <a:lnTo>
                        <a:pt x="261" y="755"/>
                      </a:lnTo>
                      <a:lnTo>
                        <a:pt x="261" y="781"/>
                      </a:lnTo>
                      <a:close/>
                      <a:moveTo>
                        <a:pt x="333" y="781"/>
                      </a:moveTo>
                      <a:lnTo>
                        <a:pt x="280" y="781"/>
                      </a:lnTo>
                      <a:lnTo>
                        <a:pt x="280" y="755"/>
                      </a:lnTo>
                      <a:lnTo>
                        <a:pt x="333" y="755"/>
                      </a:lnTo>
                      <a:lnTo>
                        <a:pt x="333" y="781"/>
                      </a:lnTo>
                      <a:close/>
                      <a:moveTo>
                        <a:pt x="402" y="781"/>
                      </a:moveTo>
                      <a:lnTo>
                        <a:pt x="352" y="781"/>
                      </a:lnTo>
                      <a:lnTo>
                        <a:pt x="352" y="755"/>
                      </a:lnTo>
                      <a:lnTo>
                        <a:pt x="402" y="755"/>
                      </a:lnTo>
                      <a:lnTo>
                        <a:pt x="402" y="781"/>
                      </a:lnTo>
                      <a:lnTo>
                        <a:pt x="402" y="781"/>
                      </a:lnTo>
                      <a:close/>
                      <a:moveTo>
                        <a:pt x="475" y="781"/>
                      </a:moveTo>
                      <a:lnTo>
                        <a:pt x="423" y="781"/>
                      </a:lnTo>
                      <a:lnTo>
                        <a:pt x="423" y="755"/>
                      </a:lnTo>
                      <a:lnTo>
                        <a:pt x="475" y="755"/>
                      </a:lnTo>
                      <a:lnTo>
                        <a:pt x="475" y="781"/>
                      </a:lnTo>
                      <a:close/>
                      <a:moveTo>
                        <a:pt x="685" y="781"/>
                      </a:moveTo>
                      <a:lnTo>
                        <a:pt x="497" y="781"/>
                      </a:lnTo>
                      <a:lnTo>
                        <a:pt x="497" y="755"/>
                      </a:lnTo>
                      <a:lnTo>
                        <a:pt x="685" y="755"/>
                      </a:lnTo>
                      <a:lnTo>
                        <a:pt x="685" y="781"/>
                      </a:lnTo>
                      <a:close/>
                      <a:moveTo>
                        <a:pt x="685" y="717"/>
                      </a:moveTo>
                      <a:lnTo>
                        <a:pt x="737" y="717"/>
                      </a:lnTo>
                      <a:lnTo>
                        <a:pt x="737" y="743"/>
                      </a:lnTo>
                      <a:lnTo>
                        <a:pt x="685" y="743"/>
                      </a:lnTo>
                      <a:lnTo>
                        <a:pt x="685" y="717"/>
                      </a:lnTo>
                      <a:close/>
                      <a:moveTo>
                        <a:pt x="761" y="781"/>
                      </a:moveTo>
                      <a:lnTo>
                        <a:pt x="711" y="781"/>
                      </a:lnTo>
                      <a:lnTo>
                        <a:pt x="711" y="755"/>
                      </a:lnTo>
                      <a:lnTo>
                        <a:pt x="761" y="755"/>
                      </a:lnTo>
                      <a:lnTo>
                        <a:pt x="761" y="781"/>
                      </a:lnTo>
                      <a:close/>
                      <a:moveTo>
                        <a:pt x="834" y="781"/>
                      </a:moveTo>
                      <a:lnTo>
                        <a:pt x="782" y="781"/>
                      </a:lnTo>
                      <a:lnTo>
                        <a:pt x="782" y="755"/>
                      </a:lnTo>
                      <a:lnTo>
                        <a:pt x="834" y="755"/>
                      </a:lnTo>
                      <a:lnTo>
                        <a:pt x="834" y="781"/>
                      </a:lnTo>
                      <a:close/>
                      <a:moveTo>
                        <a:pt x="906" y="781"/>
                      </a:moveTo>
                      <a:lnTo>
                        <a:pt x="856" y="781"/>
                      </a:lnTo>
                      <a:lnTo>
                        <a:pt x="856" y="755"/>
                      </a:lnTo>
                      <a:lnTo>
                        <a:pt x="906" y="755"/>
                      </a:lnTo>
                      <a:lnTo>
                        <a:pt x="906" y="781"/>
                      </a:lnTo>
                      <a:close/>
                      <a:moveTo>
                        <a:pt x="977" y="781"/>
                      </a:moveTo>
                      <a:lnTo>
                        <a:pt x="925" y="781"/>
                      </a:lnTo>
                      <a:lnTo>
                        <a:pt x="925" y="755"/>
                      </a:lnTo>
                      <a:lnTo>
                        <a:pt x="977" y="755"/>
                      </a:lnTo>
                      <a:lnTo>
                        <a:pt x="977" y="781"/>
                      </a:lnTo>
                      <a:close/>
                      <a:moveTo>
                        <a:pt x="1041" y="781"/>
                      </a:moveTo>
                      <a:lnTo>
                        <a:pt x="989" y="781"/>
                      </a:lnTo>
                      <a:lnTo>
                        <a:pt x="989" y="755"/>
                      </a:lnTo>
                      <a:lnTo>
                        <a:pt x="1041" y="755"/>
                      </a:lnTo>
                      <a:lnTo>
                        <a:pt x="1041" y="781"/>
                      </a:lnTo>
                      <a:close/>
                    </a:path>
                  </a:pathLst>
                </a:custGeom>
                <a:solidFill>
                  <a:srgbClr val="006EB7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CA"/>
                </a:p>
              </p:txBody>
            </p:sp>
          </p:grpSp>
          <p:grpSp>
            <p:nvGrpSpPr>
              <p:cNvPr id="533" name="Group 532"/>
              <p:cNvGrpSpPr/>
              <p:nvPr/>
            </p:nvGrpSpPr>
            <p:grpSpPr>
              <a:xfrm>
                <a:off x="1139854" y="1771147"/>
                <a:ext cx="266700" cy="99201"/>
                <a:chOff x="5491122" y="4765191"/>
                <a:chExt cx="1034150" cy="384659"/>
              </a:xfrm>
            </p:grpSpPr>
            <p:sp>
              <p:nvSpPr>
                <p:cNvPr id="534" name="Rectangle 533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6014427" y="4765191"/>
                  <a:ext cx="249193" cy="384659"/>
                </a:xfrm>
                <a:prstGeom prst="rect">
                  <a:avLst/>
                </a:prstGeom>
                <a:noFill/>
                <a:ln w="6350">
                  <a:solidFill>
                    <a:srgbClr val="CB131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5" name="Rectangle 534"/>
                <p:cNvSpPr/>
                <p:nvPr>
                  <p:custDataLst>
                    <p:tags r:id="rId19"/>
                  </p:custDataLst>
                </p:nvPr>
              </p:nvSpPr>
              <p:spPr>
                <a:xfrm>
                  <a:off x="5752774" y="4765191"/>
                  <a:ext cx="249193" cy="384659"/>
                </a:xfrm>
                <a:prstGeom prst="rect">
                  <a:avLst/>
                </a:prstGeom>
                <a:noFill/>
                <a:ln w="6350">
                  <a:solidFill>
                    <a:srgbClr val="80B6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6" name="Rectangle 535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6276079" y="4765191"/>
                  <a:ext cx="249193" cy="384659"/>
                </a:xfrm>
                <a:prstGeom prst="rect">
                  <a:avLst/>
                </a:prstGeom>
                <a:noFill/>
                <a:ln w="6350">
                  <a:solidFill>
                    <a:srgbClr val="E07E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7" name="Rectangle 536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5491122" y="4765191"/>
                  <a:ext cx="249193" cy="384659"/>
                </a:xfrm>
                <a:prstGeom prst="rect">
                  <a:avLst/>
                </a:prstGeom>
                <a:noFill/>
                <a:ln w="6350">
                  <a:solidFill>
                    <a:srgbClr val="006EB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8" name="Oval 537"/>
                <p:cNvSpPr/>
                <p:nvPr>
                  <p:custDataLst>
                    <p:tags r:id="rId22"/>
                  </p:custDataLst>
                </p:nvPr>
              </p:nvSpPr>
              <p:spPr>
                <a:xfrm>
                  <a:off x="5530993" y="4811832"/>
                  <a:ext cx="169451" cy="169451"/>
                </a:xfrm>
                <a:prstGeom prst="ellipse">
                  <a:avLst/>
                </a:prstGeom>
                <a:solidFill>
                  <a:srgbClr val="006E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9" name="Oval 538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5792645" y="4811832"/>
                  <a:ext cx="169451" cy="169451"/>
                </a:xfrm>
                <a:prstGeom prst="ellipse">
                  <a:avLst/>
                </a:prstGeom>
                <a:solidFill>
                  <a:srgbClr val="80B6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0" name="Oval 539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6054298" y="4811832"/>
                  <a:ext cx="169451" cy="169451"/>
                </a:xfrm>
                <a:prstGeom prst="ellipse">
                  <a:avLst/>
                </a:prstGeom>
                <a:solidFill>
                  <a:srgbClr val="CB13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1" name="Oval 540"/>
                <p:cNvSpPr/>
                <p:nvPr>
                  <p:custDataLst>
                    <p:tags r:id="rId25"/>
                  </p:custDataLst>
                </p:nvPr>
              </p:nvSpPr>
              <p:spPr>
                <a:xfrm>
                  <a:off x="6315950" y="4811832"/>
                  <a:ext cx="169451" cy="169451"/>
                </a:xfrm>
                <a:prstGeom prst="ellipse">
                  <a:avLst/>
                </a:prstGeom>
                <a:solidFill>
                  <a:srgbClr val="E07E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grpSp>
              <p:nvGrpSpPr>
                <p:cNvPr id="542" name="Group 541"/>
                <p:cNvGrpSpPr/>
                <p:nvPr/>
              </p:nvGrpSpPr>
              <p:grpSpPr>
                <a:xfrm>
                  <a:off x="5816554" y="4859915"/>
                  <a:ext cx="122142" cy="73285"/>
                  <a:chOff x="3375026" y="2695575"/>
                  <a:chExt cx="484187" cy="290513"/>
                </a:xfrm>
              </p:grpSpPr>
              <p:sp>
                <p:nvSpPr>
                  <p:cNvPr id="549" name="Freeform 548"/>
                  <p:cNvSpPr>
                    <a:spLocks/>
                  </p:cNvSpPr>
                  <p:nvPr/>
                </p:nvSpPr>
                <p:spPr bwMode="auto">
                  <a:xfrm>
                    <a:off x="3375026" y="2695575"/>
                    <a:ext cx="298450" cy="290513"/>
                  </a:xfrm>
                  <a:custGeom>
                    <a:avLst/>
                    <a:gdLst>
                      <a:gd name="T0" fmla="*/ 76 w 188"/>
                      <a:gd name="T1" fmla="*/ 0 h 183"/>
                      <a:gd name="T2" fmla="*/ 0 w 188"/>
                      <a:gd name="T3" fmla="*/ 88 h 183"/>
                      <a:gd name="T4" fmla="*/ 55 w 188"/>
                      <a:gd name="T5" fmla="*/ 88 h 183"/>
                      <a:gd name="T6" fmla="*/ 55 w 188"/>
                      <a:gd name="T7" fmla="*/ 183 h 183"/>
                      <a:gd name="T8" fmla="*/ 188 w 188"/>
                      <a:gd name="T9" fmla="*/ 183 h 183"/>
                      <a:gd name="T10" fmla="*/ 150 w 188"/>
                      <a:gd name="T11" fmla="*/ 145 h 183"/>
                      <a:gd name="T12" fmla="*/ 93 w 188"/>
                      <a:gd name="T13" fmla="*/ 145 h 183"/>
                      <a:gd name="T14" fmla="*/ 93 w 188"/>
                      <a:gd name="T15" fmla="*/ 88 h 183"/>
                      <a:gd name="T16" fmla="*/ 150 w 188"/>
                      <a:gd name="T17" fmla="*/ 88 h 183"/>
                      <a:gd name="T18" fmla="*/ 76 w 188"/>
                      <a:gd name="T19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8" h="183">
                        <a:moveTo>
                          <a:pt x="76" y="0"/>
                        </a:moveTo>
                        <a:lnTo>
                          <a:pt x="0" y="88"/>
                        </a:lnTo>
                        <a:lnTo>
                          <a:pt x="55" y="88"/>
                        </a:lnTo>
                        <a:lnTo>
                          <a:pt x="55" y="183"/>
                        </a:lnTo>
                        <a:lnTo>
                          <a:pt x="188" y="183"/>
                        </a:lnTo>
                        <a:lnTo>
                          <a:pt x="150" y="145"/>
                        </a:lnTo>
                        <a:lnTo>
                          <a:pt x="93" y="145"/>
                        </a:lnTo>
                        <a:lnTo>
                          <a:pt x="93" y="88"/>
                        </a:lnTo>
                        <a:lnTo>
                          <a:pt x="150" y="88"/>
                        </a:lnTo>
                        <a:lnTo>
                          <a:pt x="7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CA"/>
                  </a:p>
                </p:txBody>
              </p:sp>
              <p:sp>
                <p:nvSpPr>
                  <p:cNvPr id="550" name="Freeform 549"/>
                  <p:cNvSpPr>
                    <a:spLocks/>
                  </p:cNvSpPr>
                  <p:nvPr/>
                </p:nvSpPr>
                <p:spPr bwMode="auto">
                  <a:xfrm>
                    <a:off x="3560763" y="2695575"/>
                    <a:ext cx="298450" cy="290513"/>
                  </a:xfrm>
                  <a:custGeom>
                    <a:avLst/>
                    <a:gdLst>
                      <a:gd name="T0" fmla="*/ 114 w 188"/>
                      <a:gd name="T1" fmla="*/ 183 h 183"/>
                      <a:gd name="T2" fmla="*/ 188 w 188"/>
                      <a:gd name="T3" fmla="*/ 95 h 183"/>
                      <a:gd name="T4" fmla="*/ 133 w 188"/>
                      <a:gd name="T5" fmla="*/ 95 h 183"/>
                      <a:gd name="T6" fmla="*/ 133 w 188"/>
                      <a:gd name="T7" fmla="*/ 0 h 183"/>
                      <a:gd name="T8" fmla="*/ 0 w 188"/>
                      <a:gd name="T9" fmla="*/ 0 h 183"/>
                      <a:gd name="T10" fmla="*/ 40 w 188"/>
                      <a:gd name="T11" fmla="*/ 38 h 183"/>
                      <a:gd name="T12" fmla="*/ 95 w 188"/>
                      <a:gd name="T13" fmla="*/ 38 h 183"/>
                      <a:gd name="T14" fmla="*/ 95 w 188"/>
                      <a:gd name="T15" fmla="*/ 95 h 183"/>
                      <a:gd name="T16" fmla="*/ 38 w 188"/>
                      <a:gd name="T17" fmla="*/ 95 h 183"/>
                      <a:gd name="T18" fmla="*/ 114 w 188"/>
                      <a:gd name="T19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8" h="183">
                        <a:moveTo>
                          <a:pt x="114" y="183"/>
                        </a:moveTo>
                        <a:lnTo>
                          <a:pt x="188" y="95"/>
                        </a:lnTo>
                        <a:lnTo>
                          <a:pt x="133" y="95"/>
                        </a:lnTo>
                        <a:lnTo>
                          <a:pt x="133" y="0"/>
                        </a:lnTo>
                        <a:lnTo>
                          <a:pt x="0" y="0"/>
                        </a:lnTo>
                        <a:lnTo>
                          <a:pt x="40" y="38"/>
                        </a:lnTo>
                        <a:lnTo>
                          <a:pt x="95" y="38"/>
                        </a:lnTo>
                        <a:lnTo>
                          <a:pt x="95" y="95"/>
                        </a:lnTo>
                        <a:lnTo>
                          <a:pt x="38" y="95"/>
                        </a:lnTo>
                        <a:lnTo>
                          <a:pt x="114" y="18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CA"/>
                  </a:p>
                </p:txBody>
              </p:sp>
            </p:grpSp>
            <p:sp>
              <p:nvSpPr>
                <p:cNvPr id="543" name="Freeform 542"/>
                <p:cNvSpPr>
                  <a:spLocks noEditPoints="1"/>
                </p:cNvSpPr>
                <p:nvPr/>
              </p:nvSpPr>
              <p:spPr bwMode="auto">
                <a:xfrm>
                  <a:off x="6107791" y="4841844"/>
                  <a:ext cx="63710" cy="109427"/>
                </a:xfrm>
                <a:custGeom>
                  <a:avLst/>
                  <a:gdLst>
                    <a:gd name="T0" fmla="*/ 182 w 363"/>
                    <a:gd name="T1" fmla="*/ 604 h 625"/>
                    <a:gd name="T2" fmla="*/ 161 w 363"/>
                    <a:gd name="T3" fmla="*/ 583 h 625"/>
                    <a:gd name="T4" fmla="*/ 182 w 363"/>
                    <a:gd name="T5" fmla="*/ 561 h 625"/>
                    <a:gd name="T6" fmla="*/ 203 w 363"/>
                    <a:gd name="T7" fmla="*/ 583 h 625"/>
                    <a:gd name="T8" fmla="*/ 182 w 363"/>
                    <a:gd name="T9" fmla="*/ 604 h 625"/>
                    <a:gd name="T10" fmla="*/ 30 w 363"/>
                    <a:gd name="T11" fmla="*/ 547 h 625"/>
                    <a:gd name="T12" fmla="*/ 30 w 363"/>
                    <a:gd name="T13" fmla="*/ 67 h 625"/>
                    <a:gd name="T14" fmla="*/ 334 w 363"/>
                    <a:gd name="T15" fmla="*/ 67 h 625"/>
                    <a:gd name="T16" fmla="*/ 334 w 363"/>
                    <a:gd name="T17" fmla="*/ 547 h 625"/>
                    <a:gd name="T18" fmla="*/ 30 w 363"/>
                    <a:gd name="T19" fmla="*/ 547 h 625"/>
                    <a:gd name="T20" fmla="*/ 137 w 363"/>
                    <a:gd name="T21" fmla="*/ 41 h 625"/>
                    <a:gd name="T22" fmla="*/ 132 w 363"/>
                    <a:gd name="T23" fmla="*/ 36 h 625"/>
                    <a:gd name="T24" fmla="*/ 137 w 363"/>
                    <a:gd name="T25" fmla="*/ 31 h 625"/>
                    <a:gd name="T26" fmla="*/ 226 w 363"/>
                    <a:gd name="T27" fmla="*/ 31 h 625"/>
                    <a:gd name="T28" fmla="*/ 231 w 363"/>
                    <a:gd name="T29" fmla="*/ 36 h 625"/>
                    <a:gd name="T30" fmla="*/ 226 w 363"/>
                    <a:gd name="T31" fmla="*/ 41 h 625"/>
                    <a:gd name="T32" fmla="*/ 137 w 363"/>
                    <a:gd name="T33" fmla="*/ 41 h 625"/>
                    <a:gd name="T34" fmla="*/ 321 w 363"/>
                    <a:gd name="T35" fmla="*/ 0 h 625"/>
                    <a:gd name="T36" fmla="*/ 43 w 363"/>
                    <a:gd name="T37" fmla="*/ 0 h 625"/>
                    <a:gd name="T38" fmla="*/ 0 w 363"/>
                    <a:gd name="T39" fmla="*/ 42 h 625"/>
                    <a:gd name="T40" fmla="*/ 0 w 363"/>
                    <a:gd name="T41" fmla="*/ 583 h 625"/>
                    <a:gd name="T42" fmla="*/ 43 w 363"/>
                    <a:gd name="T43" fmla="*/ 625 h 625"/>
                    <a:gd name="T44" fmla="*/ 321 w 363"/>
                    <a:gd name="T45" fmla="*/ 625 h 625"/>
                    <a:gd name="T46" fmla="*/ 363 w 363"/>
                    <a:gd name="T47" fmla="*/ 583 h 625"/>
                    <a:gd name="T48" fmla="*/ 363 w 363"/>
                    <a:gd name="T49" fmla="*/ 42 h 625"/>
                    <a:gd name="T50" fmla="*/ 321 w 363"/>
                    <a:gd name="T51" fmla="*/ 0 h 6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3" h="625">
                      <a:moveTo>
                        <a:pt x="182" y="604"/>
                      </a:moveTo>
                      <a:cubicBezTo>
                        <a:pt x="170" y="604"/>
                        <a:pt x="161" y="594"/>
                        <a:pt x="161" y="583"/>
                      </a:cubicBezTo>
                      <a:cubicBezTo>
                        <a:pt x="161" y="571"/>
                        <a:pt x="170" y="561"/>
                        <a:pt x="182" y="561"/>
                      </a:cubicBezTo>
                      <a:cubicBezTo>
                        <a:pt x="193" y="561"/>
                        <a:pt x="203" y="571"/>
                        <a:pt x="203" y="583"/>
                      </a:cubicBezTo>
                      <a:cubicBezTo>
                        <a:pt x="203" y="594"/>
                        <a:pt x="193" y="604"/>
                        <a:pt x="182" y="604"/>
                      </a:cubicBezTo>
                      <a:moveTo>
                        <a:pt x="30" y="547"/>
                      </a:moveTo>
                      <a:cubicBezTo>
                        <a:pt x="30" y="67"/>
                        <a:pt x="30" y="67"/>
                        <a:pt x="30" y="67"/>
                      </a:cubicBezTo>
                      <a:cubicBezTo>
                        <a:pt x="334" y="67"/>
                        <a:pt x="334" y="67"/>
                        <a:pt x="334" y="67"/>
                      </a:cubicBezTo>
                      <a:cubicBezTo>
                        <a:pt x="334" y="547"/>
                        <a:pt x="334" y="547"/>
                        <a:pt x="334" y="547"/>
                      </a:cubicBezTo>
                      <a:cubicBezTo>
                        <a:pt x="30" y="547"/>
                        <a:pt x="30" y="547"/>
                        <a:pt x="30" y="547"/>
                      </a:cubicBezTo>
                      <a:moveTo>
                        <a:pt x="137" y="41"/>
                      </a:moveTo>
                      <a:cubicBezTo>
                        <a:pt x="134" y="41"/>
                        <a:pt x="132" y="38"/>
                        <a:pt x="132" y="36"/>
                      </a:cubicBezTo>
                      <a:cubicBezTo>
                        <a:pt x="132" y="33"/>
                        <a:pt x="134" y="31"/>
                        <a:pt x="137" y="31"/>
                      </a:cubicBezTo>
                      <a:cubicBezTo>
                        <a:pt x="226" y="31"/>
                        <a:pt x="226" y="31"/>
                        <a:pt x="226" y="31"/>
                      </a:cubicBezTo>
                      <a:cubicBezTo>
                        <a:pt x="229" y="31"/>
                        <a:pt x="231" y="33"/>
                        <a:pt x="231" y="36"/>
                      </a:cubicBezTo>
                      <a:cubicBezTo>
                        <a:pt x="231" y="38"/>
                        <a:pt x="229" y="41"/>
                        <a:pt x="226" y="41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moveTo>
                        <a:pt x="321" y="0"/>
                      </a:move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583"/>
                        <a:pt x="0" y="583"/>
                        <a:pt x="0" y="583"/>
                      </a:cubicBezTo>
                      <a:cubicBezTo>
                        <a:pt x="0" y="606"/>
                        <a:pt x="19" y="625"/>
                        <a:pt x="43" y="625"/>
                      </a:cubicBezTo>
                      <a:cubicBezTo>
                        <a:pt x="321" y="625"/>
                        <a:pt x="321" y="625"/>
                        <a:pt x="321" y="625"/>
                      </a:cubicBezTo>
                      <a:cubicBezTo>
                        <a:pt x="344" y="625"/>
                        <a:pt x="363" y="606"/>
                        <a:pt x="363" y="583"/>
                      </a:cubicBezTo>
                      <a:cubicBezTo>
                        <a:pt x="363" y="42"/>
                        <a:pt x="363" y="42"/>
                        <a:pt x="363" y="42"/>
                      </a:cubicBezTo>
                      <a:cubicBezTo>
                        <a:pt x="363" y="19"/>
                        <a:pt x="344" y="0"/>
                        <a:pt x="321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CA"/>
                </a:p>
              </p:txBody>
            </p:sp>
            <p:sp>
              <p:nvSpPr>
                <p:cNvPr id="544" name="Freeform 543"/>
                <p:cNvSpPr>
                  <a:spLocks noEditPoints="1"/>
                </p:cNvSpPr>
                <p:nvPr/>
              </p:nvSpPr>
              <p:spPr bwMode="auto">
                <a:xfrm>
                  <a:off x="6354059" y="4859915"/>
                  <a:ext cx="94480" cy="71757"/>
                </a:xfrm>
                <a:custGeom>
                  <a:avLst/>
                  <a:gdLst>
                    <a:gd name="T0" fmla="*/ 46 w 237"/>
                    <a:gd name="T1" fmla="*/ 180 h 180"/>
                    <a:gd name="T2" fmla="*/ 0 w 237"/>
                    <a:gd name="T3" fmla="*/ 180 h 180"/>
                    <a:gd name="T4" fmla="*/ 0 w 237"/>
                    <a:gd name="T5" fmla="*/ 148 h 180"/>
                    <a:gd name="T6" fmla="*/ 46 w 237"/>
                    <a:gd name="T7" fmla="*/ 148 h 180"/>
                    <a:gd name="T8" fmla="*/ 46 w 237"/>
                    <a:gd name="T9" fmla="*/ 180 h 180"/>
                    <a:gd name="T10" fmla="*/ 46 w 237"/>
                    <a:gd name="T11" fmla="*/ 180 h 180"/>
                    <a:gd name="T12" fmla="*/ 109 w 237"/>
                    <a:gd name="T13" fmla="*/ 180 h 180"/>
                    <a:gd name="T14" fmla="*/ 109 w 237"/>
                    <a:gd name="T15" fmla="*/ 101 h 180"/>
                    <a:gd name="T16" fmla="*/ 63 w 237"/>
                    <a:gd name="T17" fmla="*/ 101 h 180"/>
                    <a:gd name="T18" fmla="*/ 63 w 237"/>
                    <a:gd name="T19" fmla="*/ 180 h 180"/>
                    <a:gd name="T20" fmla="*/ 109 w 237"/>
                    <a:gd name="T21" fmla="*/ 180 h 180"/>
                    <a:gd name="T22" fmla="*/ 109 w 237"/>
                    <a:gd name="T23" fmla="*/ 180 h 180"/>
                    <a:gd name="T24" fmla="*/ 174 w 237"/>
                    <a:gd name="T25" fmla="*/ 180 h 180"/>
                    <a:gd name="T26" fmla="*/ 174 w 237"/>
                    <a:gd name="T27" fmla="*/ 50 h 180"/>
                    <a:gd name="T28" fmla="*/ 128 w 237"/>
                    <a:gd name="T29" fmla="*/ 50 h 180"/>
                    <a:gd name="T30" fmla="*/ 128 w 237"/>
                    <a:gd name="T31" fmla="*/ 180 h 180"/>
                    <a:gd name="T32" fmla="*/ 174 w 237"/>
                    <a:gd name="T33" fmla="*/ 180 h 180"/>
                    <a:gd name="T34" fmla="*/ 174 w 237"/>
                    <a:gd name="T35" fmla="*/ 180 h 180"/>
                    <a:gd name="T36" fmla="*/ 237 w 237"/>
                    <a:gd name="T37" fmla="*/ 180 h 180"/>
                    <a:gd name="T38" fmla="*/ 237 w 237"/>
                    <a:gd name="T39" fmla="*/ 0 h 180"/>
                    <a:gd name="T40" fmla="*/ 191 w 237"/>
                    <a:gd name="T41" fmla="*/ 0 h 180"/>
                    <a:gd name="T42" fmla="*/ 191 w 237"/>
                    <a:gd name="T43" fmla="*/ 180 h 180"/>
                    <a:gd name="T44" fmla="*/ 237 w 237"/>
                    <a:gd name="T45" fmla="*/ 180 h 180"/>
                    <a:gd name="T46" fmla="*/ 237 w 237"/>
                    <a:gd name="T47" fmla="*/ 18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37" h="180">
                      <a:moveTo>
                        <a:pt x="46" y="180"/>
                      </a:moveTo>
                      <a:lnTo>
                        <a:pt x="0" y="180"/>
                      </a:lnTo>
                      <a:lnTo>
                        <a:pt x="0" y="148"/>
                      </a:lnTo>
                      <a:lnTo>
                        <a:pt x="46" y="148"/>
                      </a:lnTo>
                      <a:lnTo>
                        <a:pt x="46" y="180"/>
                      </a:lnTo>
                      <a:lnTo>
                        <a:pt x="46" y="180"/>
                      </a:lnTo>
                      <a:close/>
                      <a:moveTo>
                        <a:pt x="109" y="180"/>
                      </a:moveTo>
                      <a:lnTo>
                        <a:pt x="109" y="101"/>
                      </a:lnTo>
                      <a:lnTo>
                        <a:pt x="63" y="101"/>
                      </a:lnTo>
                      <a:lnTo>
                        <a:pt x="63" y="180"/>
                      </a:lnTo>
                      <a:lnTo>
                        <a:pt x="109" y="180"/>
                      </a:lnTo>
                      <a:lnTo>
                        <a:pt x="109" y="180"/>
                      </a:lnTo>
                      <a:close/>
                      <a:moveTo>
                        <a:pt x="174" y="180"/>
                      </a:moveTo>
                      <a:lnTo>
                        <a:pt x="174" y="50"/>
                      </a:lnTo>
                      <a:lnTo>
                        <a:pt x="128" y="50"/>
                      </a:lnTo>
                      <a:lnTo>
                        <a:pt x="128" y="180"/>
                      </a:lnTo>
                      <a:lnTo>
                        <a:pt x="174" y="180"/>
                      </a:lnTo>
                      <a:lnTo>
                        <a:pt x="174" y="180"/>
                      </a:lnTo>
                      <a:close/>
                      <a:moveTo>
                        <a:pt x="237" y="180"/>
                      </a:moveTo>
                      <a:lnTo>
                        <a:pt x="237" y="0"/>
                      </a:lnTo>
                      <a:lnTo>
                        <a:pt x="191" y="0"/>
                      </a:lnTo>
                      <a:lnTo>
                        <a:pt x="191" y="180"/>
                      </a:lnTo>
                      <a:lnTo>
                        <a:pt x="237" y="180"/>
                      </a:lnTo>
                      <a:lnTo>
                        <a:pt x="237" y="18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CA"/>
                </a:p>
              </p:txBody>
            </p:sp>
            <p:grpSp>
              <p:nvGrpSpPr>
                <p:cNvPr id="545" name="Group 544"/>
                <p:cNvGrpSpPr>
                  <a:grpSpLocks noChangeAspect="1"/>
                </p:cNvGrpSpPr>
                <p:nvPr/>
              </p:nvGrpSpPr>
              <p:grpSpPr bwMode="auto">
                <a:xfrm>
                  <a:off x="5575395" y="4851003"/>
                  <a:ext cx="80647" cy="91109"/>
                  <a:chOff x="1727" y="1475"/>
                  <a:chExt cx="185" cy="209"/>
                </a:xfrm>
              </p:grpSpPr>
              <p:sp>
                <p:nvSpPr>
                  <p:cNvPr id="546" name="AutoShape 16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732" y="1478"/>
                    <a:ext cx="178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CA"/>
                  </a:p>
                </p:txBody>
              </p:sp>
              <p:sp>
                <p:nvSpPr>
                  <p:cNvPr id="547" name="Oval 546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1475"/>
                    <a:ext cx="114" cy="11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CA"/>
                  </a:p>
                </p:txBody>
              </p:sp>
              <p:sp>
                <p:nvSpPr>
                  <p:cNvPr id="548" name="Freeform 547"/>
                  <p:cNvSpPr>
                    <a:spLocks/>
                  </p:cNvSpPr>
                  <p:nvPr/>
                </p:nvSpPr>
                <p:spPr bwMode="auto">
                  <a:xfrm>
                    <a:off x="1727" y="1596"/>
                    <a:ext cx="185" cy="88"/>
                  </a:xfrm>
                  <a:custGeom>
                    <a:avLst/>
                    <a:gdLst>
                      <a:gd name="T0" fmla="*/ 38 w 75"/>
                      <a:gd name="T1" fmla="*/ 1 h 36"/>
                      <a:gd name="T2" fmla="*/ 2 w 75"/>
                      <a:gd name="T3" fmla="*/ 36 h 36"/>
                      <a:gd name="T4" fmla="*/ 74 w 75"/>
                      <a:gd name="T5" fmla="*/ 36 h 36"/>
                      <a:gd name="T6" fmla="*/ 38 w 75"/>
                      <a:gd name="T7" fmla="*/ 1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5" h="36">
                        <a:moveTo>
                          <a:pt x="38" y="1"/>
                        </a:moveTo>
                        <a:cubicBezTo>
                          <a:pt x="0" y="0"/>
                          <a:pt x="2" y="36"/>
                          <a:pt x="2" y="36"/>
                        </a:cubicBezTo>
                        <a:cubicBezTo>
                          <a:pt x="74" y="36"/>
                          <a:pt x="74" y="36"/>
                          <a:pt x="74" y="36"/>
                        </a:cubicBezTo>
                        <a:cubicBezTo>
                          <a:pt x="74" y="36"/>
                          <a:pt x="75" y="1"/>
                          <a:pt x="38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CA"/>
                  </a:p>
                </p:txBody>
              </p:sp>
            </p:grpSp>
          </p:grpSp>
        </p:grpSp>
        <p:sp>
          <p:nvSpPr>
            <p:cNvPr id="531" name="TextBox 530"/>
            <p:cNvSpPr txBox="1"/>
            <p:nvPr/>
          </p:nvSpPr>
          <p:spPr>
            <a:xfrm>
              <a:off x="1296215" y="1991708"/>
              <a:ext cx="7635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dirty="0">
                  <a:solidFill>
                    <a:schemeClr val="bg1"/>
                  </a:solidFill>
                </a:rPr>
                <a:t>Elements</a:t>
              </a:r>
            </a:p>
          </p:txBody>
        </p:sp>
      </p:grpSp>
      <p:sp>
        <p:nvSpPr>
          <p:cNvPr id="554" name="Freeform 553"/>
          <p:cNvSpPr>
            <a:spLocks noEditPoints="1"/>
          </p:cNvSpPr>
          <p:nvPr/>
        </p:nvSpPr>
        <p:spPr bwMode="auto">
          <a:xfrm>
            <a:off x="1342385" y="2673326"/>
            <a:ext cx="571500" cy="595100"/>
          </a:xfrm>
          <a:custGeom>
            <a:avLst/>
            <a:gdLst>
              <a:gd name="T0" fmla="*/ 347 w 448"/>
              <a:gd name="T1" fmla="*/ 95 h 466"/>
              <a:gd name="T2" fmla="*/ 347 w 448"/>
              <a:gd name="T3" fmla="*/ 128 h 466"/>
              <a:gd name="T4" fmla="*/ 380 w 448"/>
              <a:gd name="T5" fmla="*/ 128 h 466"/>
              <a:gd name="T6" fmla="*/ 380 w 448"/>
              <a:gd name="T7" fmla="*/ 95 h 466"/>
              <a:gd name="T8" fmla="*/ 420 w 448"/>
              <a:gd name="T9" fmla="*/ 214 h 466"/>
              <a:gd name="T10" fmla="*/ 392 w 448"/>
              <a:gd name="T11" fmla="*/ 242 h 466"/>
              <a:gd name="T12" fmla="*/ 420 w 448"/>
              <a:gd name="T13" fmla="*/ 270 h 466"/>
              <a:gd name="T14" fmla="*/ 448 w 448"/>
              <a:gd name="T15" fmla="*/ 242 h 466"/>
              <a:gd name="T16" fmla="*/ 420 w 448"/>
              <a:gd name="T17" fmla="*/ 214 h 466"/>
              <a:gd name="T18" fmla="*/ 193 w 448"/>
              <a:gd name="T19" fmla="*/ 16 h 466"/>
              <a:gd name="T20" fmla="*/ 193 w 448"/>
              <a:gd name="T21" fmla="*/ 95 h 466"/>
              <a:gd name="T22" fmla="*/ 273 w 448"/>
              <a:gd name="T23" fmla="*/ 95 h 466"/>
              <a:gd name="T24" fmla="*/ 273 w 448"/>
              <a:gd name="T25" fmla="*/ 16 h 466"/>
              <a:gd name="T26" fmla="*/ 103 w 448"/>
              <a:gd name="T27" fmla="*/ 60 h 466"/>
              <a:gd name="T28" fmla="*/ 51 w 448"/>
              <a:gd name="T29" fmla="*/ 111 h 466"/>
              <a:gd name="T30" fmla="*/ 103 w 448"/>
              <a:gd name="T31" fmla="*/ 163 h 466"/>
              <a:gd name="T32" fmla="*/ 154 w 448"/>
              <a:gd name="T33" fmla="*/ 111 h 466"/>
              <a:gd name="T34" fmla="*/ 103 w 448"/>
              <a:gd name="T35" fmla="*/ 60 h 466"/>
              <a:gd name="T36" fmla="*/ 341 w 448"/>
              <a:gd name="T37" fmla="*/ 350 h 466"/>
              <a:gd name="T38" fmla="*/ 341 w 448"/>
              <a:gd name="T39" fmla="*/ 396 h 466"/>
              <a:gd name="T40" fmla="*/ 387 w 448"/>
              <a:gd name="T41" fmla="*/ 396 h 466"/>
              <a:gd name="T42" fmla="*/ 387 w 448"/>
              <a:gd name="T43" fmla="*/ 350 h 466"/>
              <a:gd name="T44" fmla="*/ 47 w 448"/>
              <a:gd name="T45" fmla="*/ 195 h 466"/>
              <a:gd name="T46" fmla="*/ 0 w 448"/>
              <a:gd name="T47" fmla="*/ 242 h 466"/>
              <a:gd name="T48" fmla="*/ 47 w 448"/>
              <a:gd name="T49" fmla="*/ 289 h 466"/>
              <a:gd name="T50" fmla="*/ 93 w 448"/>
              <a:gd name="T51" fmla="*/ 242 h 466"/>
              <a:gd name="T52" fmla="*/ 47 w 448"/>
              <a:gd name="T53" fmla="*/ 195 h 466"/>
              <a:gd name="T54" fmla="*/ 207 w 448"/>
              <a:gd name="T55" fmla="*/ 402 h 466"/>
              <a:gd name="T56" fmla="*/ 207 w 448"/>
              <a:gd name="T57" fmla="*/ 455 h 466"/>
              <a:gd name="T58" fmla="*/ 259 w 448"/>
              <a:gd name="T59" fmla="*/ 455 h 466"/>
              <a:gd name="T60" fmla="*/ 259 w 448"/>
              <a:gd name="T61" fmla="*/ 402 h 466"/>
              <a:gd name="T62" fmla="*/ 103 w 448"/>
              <a:gd name="T63" fmla="*/ 331 h 466"/>
              <a:gd name="T64" fmla="*/ 61 w 448"/>
              <a:gd name="T65" fmla="*/ 373 h 466"/>
              <a:gd name="T66" fmla="*/ 103 w 448"/>
              <a:gd name="T67" fmla="*/ 415 h 466"/>
              <a:gd name="T68" fmla="*/ 144 w 448"/>
              <a:gd name="T69" fmla="*/ 373 h 466"/>
              <a:gd name="T70" fmla="*/ 103 w 448"/>
              <a:gd name="T71" fmla="*/ 33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8" h="466">
                <a:moveTo>
                  <a:pt x="364" y="88"/>
                </a:moveTo>
                <a:cubicBezTo>
                  <a:pt x="357" y="88"/>
                  <a:pt x="352" y="90"/>
                  <a:pt x="347" y="95"/>
                </a:cubicBezTo>
                <a:cubicBezTo>
                  <a:pt x="343" y="100"/>
                  <a:pt x="340" y="105"/>
                  <a:pt x="340" y="111"/>
                </a:cubicBezTo>
                <a:cubicBezTo>
                  <a:pt x="340" y="118"/>
                  <a:pt x="343" y="123"/>
                  <a:pt x="347" y="128"/>
                </a:cubicBezTo>
                <a:cubicBezTo>
                  <a:pt x="352" y="132"/>
                  <a:pt x="357" y="135"/>
                  <a:pt x="364" y="135"/>
                </a:cubicBezTo>
                <a:cubicBezTo>
                  <a:pt x="370" y="135"/>
                  <a:pt x="376" y="132"/>
                  <a:pt x="380" y="128"/>
                </a:cubicBezTo>
                <a:cubicBezTo>
                  <a:pt x="385" y="123"/>
                  <a:pt x="387" y="118"/>
                  <a:pt x="387" y="111"/>
                </a:cubicBezTo>
                <a:cubicBezTo>
                  <a:pt x="387" y="105"/>
                  <a:pt x="385" y="100"/>
                  <a:pt x="380" y="95"/>
                </a:cubicBezTo>
                <a:cubicBezTo>
                  <a:pt x="376" y="90"/>
                  <a:pt x="370" y="88"/>
                  <a:pt x="364" y="88"/>
                </a:cubicBezTo>
                <a:close/>
                <a:moveTo>
                  <a:pt x="420" y="214"/>
                </a:moveTo>
                <a:cubicBezTo>
                  <a:pt x="412" y="214"/>
                  <a:pt x="405" y="217"/>
                  <a:pt x="400" y="222"/>
                </a:cubicBezTo>
                <a:cubicBezTo>
                  <a:pt x="394" y="228"/>
                  <a:pt x="392" y="234"/>
                  <a:pt x="392" y="242"/>
                </a:cubicBezTo>
                <a:cubicBezTo>
                  <a:pt x="392" y="250"/>
                  <a:pt x="394" y="256"/>
                  <a:pt x="400" y="262"/>
                </a:cubicBezTo>
                <a:cubicBezTo>
                  <a:pt x="405" y="267"/>
                  <a:pt x="412" y="270"/>
                  <a:pt x="420" y="270"/>
                </a:cubicBezTo>
                <a:cubicBezTo>
                  <a:pt x="427" y="270"/>
                  <a:pt x="434" y="267"/>
                  <a:pt x="439" y="262"/>
                </a:cubicBezTo>
                <a:cubicBezTo>
                  <a:pt x="445" y="256"/>
                  <a:pt x="448" y="250"/>
                  <a:pt x="448" y="242"/>
                </a:cubicBezTo>
                <a:cubicBezTo>
                  <a:pt x="448" y="234"/>
                  <a:pt x="445" y="228"/>
                  <a:pt x="439" y="222"/>
                </a:cubicBezTo>
                <a:cubicBezTo>
                  <a:pt x="434" y="217"/>
                  <a:pt x="427" y="214"/>
                  <a:pt x="420" y="214"/>
                </a:cubicBezTo>
                <a:close/>
                <a:moveTo>
                  <a:pt x="233" y="0"/>
                </a:moveTo>
                <a:cubicBezTo>
                  <a:pt x="218" y="0"/>
                  <a:pt x="204" y="5"/>
                  <a:pt x="193" y="16"/>
                </a:cubicBezTo>
                <a:cubicBezTo>
                  <a:pt x="183" y="27"/>
                  <a:pt x="177" y="40"/>
                  <a:pt x="177" y="56"/>
                </a:cubicBezTo>
                <a:cubicBezTo>
                  <a:pt x="177" y="71"/>
                  <a:pt x="183" y="84"/>
                  <a:pt x="193" y="95"/>
                </a:cubicBezTo>
                <a:cubicBezTo>
                  <a:pt x="204" y="106"/>
                  <a:pt x="218" y="111"/>
                  <a:pt x="233" y="111"/>
                </a:cubicBezTo>
                <a:cubicBezTo>
                  <a:pt x="249" y="111"/>
                  <a:pt x="262" y="106"/>
                  <a:pt x="273" y="95"/>
                </a:cubicBezTo>
                <a:cubicBezTo>
                  <a:pt x="284" y="84"/>
                  <a:pt x="289" y="71"/>
                  <a:pt x="289" y="56"/>
                </a:cubicBezTo>
                <a:cubicBezTo>
                  <a:pt x="289" y="40"/>
                  <a:pt x="284" y="27"/>
                  <a:pt x="273" y="16"/>
                </a:cubicBezTo>
                <a:cubicBezTo>
                  <a:pt x="262" y="5"/>
                  <a:pt x="249" y="0"/>
                  <a:pt x="233" y="0"/>
                </a:cubicBezTo>
                <a:close/>
                <a:moveTo>
                  <a:pt x="103" y="60"/>
                </a:moveTo>
                <a:cubicBezTo>
                  <a:pt x="88" y="60"/>
                  <a:pt x="76" y="65"/>
                  <a:pt x="66" y="75"/>
                </a:cubicBezTo>
                <a:cubicBezTo>
                  <a:pt x="56" y="85"/>
                  <a:pt x="51" y="97"/>
                  <a:pt x="51" y="111"/>
                </a:cubicBezTo>
                <a:cubicBezTo>
                  <a:pt x="51" y="126"/>
                  <a:pt x="56" y="138"/>
                  <a:pt x="66" y="148"/>
                </a:cubicBezTo>
                <a:cubicBezTo>
                  <a:pt x="76" y="158"/>
                  <a:pt x="88" y="163"/>
                  <a:pt x="103" y="163"/>
                </a:cubicBezTo>
                <a:cubicBezTo>
                  <a:pt x="117" y="163"/>
                  <a:pt x="129" y="158"/>
                  <a:pt x="139" y="148"/>
                </a:cubicBezTo>
                <a:cubicBezTo>
                  <a:pt x="149" y="138"/>
                  <a:pt x="154" y="126"/>
                  <a:pt x="154" y="111"/>
                </a:cubicBezTo>
                <a:cubicBezTo>
                  <a:pt x="154" y="97"/>
                  <a:pt x="149" y="85"/>
                  <a:pt x="139" y="75"/>
                </a:cubicBezTo>
                <a:cubicBezTo>
                  <a:pt x="129" y="65"/>
                  <a:pt x="117" y="60"/>
                  <a:pt x="103" y="60"/>
                </a:cubicBezTo>
                <a:close/>
                <a:moveTo>
                  <a:pt x="364" y="340"/>
                </a:moveTo>
                <a:cubicBezTo>
                  <a:pt x="355" y="340"/>
                  <a:pt x="347" y="343"/>
                  <a:pt x="341" y="350"/>
                </a:cubicBezTo>
                <a:cubicBezTo>
                  <a:pt x="334" y="356"/>
                  <a:pt x="331" y="364"/>
                  <a:pt x="331" y="373"/>
                </a:cubicBezTo>
                <a:cubicBezTo>
                  <a:pt x="331" y="382"/>
                  <a:pt x="334" y="389"/>
                  <a:pt x="341" y="396"/>
                </a:cubicBezTo>
                <a:cubicBezTo>
                  <a:pt x="347" y="402"/>
                  <a:pt x="355" y="405"/>
                  <a:pt x="364" y="405"/>
                </a:cubicBezTo>
                <a:cubicBezTo>
                  <a:pt x="373" y="405"/>
                  <a:pt x="380" y="402"/>
                  <a:pt x="387" y="396"/>
                </a:cubicBezTo>
                <a:cubicBezTo>
                  <a:pt x="393" y="389"/>
                  <a:pt x="396" y="382"/>
                  <a:pt x="396" y="373"/>
                </a:cubicBezTo>
                <a:cubicBezTo>
                  <a:pt x="396" y="364"/>
                  <a:pt x="393" y="356"/>
                  <a:pt x="387" y="350"/>
                </a:cubicBezTo>
                <a:cubicBezTo>
                  <a:pt x="380" y="343"/>
                  <a:pt x="373" y="340"/>
                  <a:pt x="364" y="340"/>
                </a:cubicBezTo>
                <a:close/>
                <a:moveTo>
                  <a:pt x="47" y="195"/>
                </a:moveTo>
                <a:cubicBezTo>
                  <a:pt x="34" y="195"/>
                  <a:pt x="23" y="200"/>
                  <a:pt x="14" y="209"/>
                </a:cubicBezTo>
                <a:cubicBezTo>
                  <a:pt x="4" y="218"/>
                  <a:pt x="0" y="229"/>
                  <a:pt x="0" y="242"/>
                </a:cubicBezTo>
                <a:cubicBezTo>
                  <a:pt x="0" y="255"/>
                  <a:pt x="4" y="266"/>
                  <a:pt x="14" y="275"/>
                </a:cubicBezTo>
                <a:cubicBezTo>
                  <a:pt x="23" y="284"/>
                  <a:pt x="34" y="289"/>
                  <a:pt x="47" y="289"/>
                </a:cubicBezTo>
                <a:cubicBezTo>
                  <a:pt x="59" y="289"/>
                  <a:pt x="70" y="284"/>
                  <a:pt x="80" y="275"/>
                </a:cubicBezTo>
                <a:cubicBezTo>
                  <a:pt x="89" y="266"/>
                  <a:pt x="93" y="255"/>
                  <a:pt x="93" y="242"/>
                </a:cubicBezTo>
                <a:cubicBezTo>
                  <a:pt x="93" y="229"/>
                  <a:pt x="89" y="218"/>
                  <a:pt x="80" y="209"/>
                </a:cubicBezTo>
                <a:cubicBezTo>
                  <a:pt x="70" y="200"/>
                  <a:pt x="59" y="195"/>
                  <a:pt x="47" y="195"/>
                </a:cubicBezTo>
                <a:close/>
                <a:moveTo>
                  <a:pt x="233" y="391"/>
                </a:moveTo>
                <a:cubicBezTo>
                  <a:pt x="223" y="391"/>
                  <a:pt x="214" y="395"/>
                  <a:pt x="207" y="402"/>
                </a:cubicBezTo>
                <a:cubicBezTo>
                  <a:pt x="199" y="410"/>
                  <a:pt x="196" y="418"/>
                  <a:pt x="196" y="429"/>
                </a:cubicBezTo>
                <a:cubicBezTo>
                  <a:pt x="196" y="439"/>
                  <a:pt x="199" y="448"/>
                  <a:pt x="207" y="455"/>
                </a:cubicBezTo>
                <a:cubicBezTo>
                  <a:pt x="214" y="462"/>
                  <a:pt x="223" y="466"/>
                  <a:pt x="233" y="466"/>
                </a:cubicBezTo>
                <a:cubicBezTo>
                  <a:pt x="243" y="466"/>
                  <a:pt x="252" y="462"/>
                  <a:pt x="259" y="455"/>
                </a:cubicBezTo>
                <a:cubicBezTo>
                  <a:pt x="267" y="448"/>
                  <a:pt x="270" y="439"/>
                  <a:pt x="270" y="429"/>
                </a:cubicBezTo>
                <a:cubicBezTo>
                  <a:pt x="270" y="418"/>
                  <a:pt x="267" y="410"/>
                  <a:pt x="259" y="402"/>
                </a:cubicBezTo>
                <a:cubicBezTo>
                  <a:pt x="252" y="395"/>
                  <a:pt x="243" y="391"/>
                  <a:pt x="233" y="391"/>
                </a:cubicBezTo>
                <a:close/>
                <a:moveTo>
                  <a:pt x="103" y="331"/>
                </a:moveTo>
                <a:cubicBezTo>
                  <a:pt x="91" y="331"/>
                  <a:pt x="81" y="335"/>
                  <a:pt x="73" y="343"/>
                </a:cubicBezTo>
                <a:cubicBezTo>
                  <a:pt x="65" y="351"/>
                  <a:pt x="61" y="361"/>
                  <a:pt x="61" y="373"/>
                </a:cubicBezTo>
                <a:cubicBezTo>
                  <a:pt x="61" y="384"/>
                  <a:pt x="65" y="394"/>
                  <a:pt x="73" y="402"/>
                </a:cubicBezTo>
                <a:cubicBezTo>
                  <a:pt x="81" y="411"/>
                  <a:pt x="91" y="415"/>
                  <a:pt x="103" y="415"/>
                </a:cubicBezTo>
                <a:cubicBezTo>
                  <a:pt x="114" y="415"/>
                  <a:pt x="124" y="411"/>
                  <a:pt x="132" y="402"/>
                </a:cubicBezTo>
                <a:cubicBezTo>
                  <a:pt x="140" y="394"/>
                  <a:pt x="144" y="384"/>
                  <a:pt x="144" y="373"/>
                </a:cubicBezTo>
                <a:cubicBezTo>
                  <a:pt x="144" y="361"/>
                  <a:pt x="140" y="351"/>
                  <a:pt x="132" y="343"/>
                </a:cubicBezTo>
                <a:cubicBezTo>
                  <a:pt x="124" y="335"/>
                  <a:pt x="114" y="331"/>
                  <a:pt x="103" y="3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55" name="Freeform 554"/>
          <p:cNvSpPr>
            <a:spLocks noEditPoints="1"/>
          </p:cNvSpPr>
          <p:nvPr/>
        </p:nvSpPr>
        <p:spPr bwMode="auto">
          <a:xfrm>
            <a:off x="1178911" y="4193301"/>
            <a:ext cx="571500" cy="524138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56" name="Freeform 555"/>
          <p:cNvSpPr>
            <a:spLocks noEditPoints="1"/>
          </p:cNvSpPr>
          <p:nvPr/>
        </p:nvSpPr>
        <p:spPr bwMode="auto">
          <a:xfrm>
            <a:off x="5090199" y="2714863"/>
            <a:ext cx="571500" cy="471160"/>
          </a:xfrm>
          <a:custGeom>
            <a:avLst/>
            <a:gdLst>
              <a:gd name="T0" fmla="*/ 456 w 460"/>
              <a:gd name="T1" fmla="*/ 201 h 378"/>
              <a:gd name="T2" fmla="*/ 444 w 460"/>
              <a:gd name="T3" fmla="*/ 191 h 378"/>
              <a:gd name="T4" fmla="*/ 352 w 460"/>
              <a:gd name="T5" fmla="*/ 152 h 378"/>
              <a:gd name="T6" fmla="*/ 352 w 460"/>
              <a:gd name="T7" fmla="*/ 67 h 378"/>
              <a:gd name="T8" fmla="*/ 347 w 460"/>
              <a:gd name="T9" fmla="*/ 53 h 378"/>
              <a:gd name="T10" fmla="*/ 335 w 460"/>
              <a:gd name="T11" fmla="*/ 43 h 378"/>
              <a:gd name="T12" fmla="*/ 241 w 460"/>
              <a:gd name="T13" fmla="*/ 2 h 378"/>
              <a:gd name="T14" fmla="*/ 230 w 460"/>
              <a:gd name="T15" fmla="*/ 0 h 378"/>
              <a:gd name="T16" fmla="*/ 220 w 460"/>
              <a:gd name="T17" fmla="*/ 2 h 378"/>
              <a:gd name="T18" fmla="*/ 125 w 460"/>
              <a:gd name="T19" fmla="*/ 43 h 378"/>
              <a:gd name="T20" fmla="*/ 113 w 460"/>
              <a:gd name="T21" fmla="*/ 53 h 378"/>
              <a:gd name="T22" fmla="*/ 109 w 460"/>
              <a:gd name="T23" fmla="*/ 67 h 378"/>
              <a:gd name="T24" fmla="*/ 109 w 460"/>
              <a:gd name="T25" fmla="*/ 152 h 378"/>
              <a:gd name="T26" fmla="*/ 17 w 460"/>
              <a:gd name="T27" fmla="*/ 191 h 378"/>
              <a:gd name="T28" fmla="*/ 5 w 460"/>
              <a:gd name="T29" fmla="*/ 201 h 378"/>
              <a:gd name="T30" fmla="*/ 0 w 460"/>
              <a:gd name="T31" fmla="*/ 216 h 378"/>
              <a:gd name="T32" fmla="*/ 0 w 460"/>
              <a:gd name="T33" fmla="*/ 304 h 378"/>
              <a:gd name="T34" fmla="*/ 4 w 460"/>
              <a:gd name="T35" fmla="*/ 318 h 378"/>
              <a:gd name="T36" fmla="*/ 15 w 460"/>
              <a:gd name="T37" fmla="*/ 328 h 378"/>
              <a:gd name="T38" fmla="*/ 110 w 460"/>
              <a:gd name="T39" fmla="*/ 375 h 378"/>
              <a:gd name="T40" fmla="*/ 122 w 460"/>
              <a:gd name="T41" fmla="*/ 378 h 378"/>
              <a:gd name="T42" fmla="*/ 134 w 460"/>
              <a:gd name="T43" fmla="*/ 375 h 378"/>
              <a:gd name="T44" fmla="*/ 229 w 460"/>
              <a:gd name="T45" fmla="*/ 328 h 378"/>
              <a:gd name="T46" fmla="*/ 230 w 460"/>
              <a:gd name="T47" fmla="*/ 327 h 378"/>
              <a:gd name="T48" fmla="*/ 232 w 460"/>
              <a:gd name="T49" fmla="*/ 328 h 378"/>
              <a:gd name="T50" fmla="*/ 326 w 460"/>
              <a:gd name="T51" fmla="*/ 375 h 378"/>
              <a:gd name="T52" fmla="*/ 338 w 460"/>
              <a:gd name="T53" fmla="*/ 378 h 378"/>
              <a:gd name="T54" fmla="*/ 350 w 460"/>
              <a:gd name="T55" fmla="*/ 375 h 378"/>
              <a:gd name="T56" fmla="*/ 445 w 460"/>
              <a:gd name="T57" fmla="*/ 328 h 378"/>
              <a:gd name="T58" fmla="*/ 456 w 460"/>
              <a:gd name="T59" fmla="*/ 318 h 378"/>
              <a:gd name="T60" fmla="*/ 460 w 460"/>
              <a:gd name="T61" fmla="*/ 304 h 378"/>
              <a:gd name="T62" fmla="*/ 460 w 460"/>
              <a:gd name="T63" fmla="*/ 216 h 378"/>
              <a:gd name="T64" fmla="*/ 456 w 460"/>
              <a:gd name="T65" fmla="*/ 201 h 378"/>
              <a:gd name="T66" fmla="*/ 137 w 460"/>
              <a:gd name="T67" fmla="*/ 67 h 378"/>
              <a:gd name="T68" fmla="*/ 230 w 460"/>
              <a:gd name="T69" fmla="*/ 27 h 378"/>
              <a:gd name="T70" fmla="*/ 323 w 460"/>
              <a:gd name="T71" fmla="*/ 67 h 378"/>
              <a:gd name="T72" fmla="*/ 230 w 460"/>
              <a:gd name="T73" fmla="*/ 107 h 378"/>
              <a:gd name="T74" fmla="*/ 137 w 460"/>
              <a:gd name="T75" fmla="*/ 67 h 378"/>
              <a:gd name="T76" fmla="*/ 244 w 460"/>
              <a:gd name="T77" fmla="*/ 130 h 378"/>
              <a:gd name="T78" fmla="*/ 325 w 460"/>
              <a:gd name="T79" fmla="*/ 96 h 378"/>
              <a:gd name="T80" fmla="*/ 325 w 460"/>
              <a:gd name="T81" fmla="*/ 152 h 378"/>
              <a:gd name="T82" fmla="*/ 244 w 460"/>
              <a:gd name="T83" fmla="*/ 187 h 378"/>
              <a:gd name="T84" fmla="*/ 244 w 460"/>
              <a:gd name="T85" fmla="*/ 130 h 378"/>
              <a:gd name="T86" fmla="*/ 253 w 460"/>
              <a:gd name="T87" fmla="*/ 212 h 378"/>
              <a:gd name="T88" fmla="*/ 338 w 460"/>
              <a:gd name="T89" fmla="*/ 176 h 378"/>
              <a:gd name="T90" fmla="*/ 424 w 460"/>
              <a:gd name="T91" fmla="*/ 212 h 378"/>
              <a:gd name="T92" fmla="*/ 338 w 460"/>
              <a:gd name="T93" fmla="*/ 249 h 378"/>
              <a:gd name="T94" fmla="*/ 253 w 460"/>
              <a:gd name="T95" fmla="*/ 212 h 378"/>
              <a:gd name="T96" fmla="*/ 352 w 460"/>
              <a:gd name="T97" fmla="*/ 272 h 378"/>
              <a:gd name="T98" fmla="*/ 433 w 460"/>
              <a:gd name="T99" fmla="*/ 238 h 378"/>
              <a:gd name="T100" fmla="*/ 433 w 460"/>
              <a:gd name="T101" fmla="*/ 304 h 378"/>
              <a:gd name="T102" fmla="*/ 352 w 460"/>
              <a:gd name="T103" fmla="*/ 344 h 378"/>
              <a:gd name="T104" fmla="*/ 352 w 460"/>
              <a:gd name="T105" fmla="*/ 272 h 378"/>
              <a:gd name="T106" fmla="*/ 37 w 460"/>
              <a:gd name="T107" fmla="*/ 212 h 378"/>
              <a:gd name="T108" fmla="*/ 122 w 460"/>
              <a:gd name="T109" fmla="*/ 176 h 378"/>
              <a:gd name="T110" fmla="*/ 207 w 460"/>
              <a:gd name="T111" fmla="*/ 212 h 378"/>
              <a:gd name="T112" fmla="*/ 122 w 460"/>
              <a:gd name="T113" fmla="*/ 249 h 378"/>
              <a:gd name="T114" fmla="*/ 37 w 460"/>
              <a:gd name="T115" fmla="*/ 212 h 378"/>
              <a:gd name="T116" fmla="*/ 136 w 460"/>
              <a:gd name="T117" fmla="*/ 272 h 378"/>
              <a:gd name="T118" fmla="*/ 217 w 460"/>
              <a:gd name="T119" fmla="*/ 238 h 378"/>
              <a:gd name="T120" fmla="*/ 217 w 460"/>
              <a:gd name="T121" fmla="*/ 304 h 378"/>
              <a:gd name="T122" fmla="*/ 136 w 460"/>
              <a:gd name="T123" fmla="*/ 344 h 378"/>
              <a:gd name="T124" fmla="*/ 136 w 460"/>
              <a:gd name="T125" fmla="*/ 272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60" h="378">
                <a:moveTo>
                  <a:pt x="456" y="201"/>
                </a:moveTo>
                <a:cubicBezTo>
                  <a:pt x="453" y="197"/>
                  <a:pt x="449" y="193"/>
                  <a:pt x="444" y="191"/>
                </a:cubicBezTo>
                <a:cubicBezTo>
                  <a:pt x="352" y="152"/>
                  <a:pt x="352" y="152"/>
                  <a:pt x="352" y="152"/>
                </a:cubicBezTo>
                <a:cubicBezTo>
                  <a:pt x="352" y="67"/>
                  <a:pt x="352" y="67"/>
                  <a:pt x="352" y="67"/>
                </a:cubicBezTo>
                <a:cubicBezTo>
                  <a:pt x="352" y="62"/>
                  <a:pt x="350" y="57"/>
                  <a:pt x="347" y="53"/>
                </a:cubicBezTo>
                <a:cubicBezTo>
                  <a:pt x="344" y="48"/>
                  <a:pt x="340" y="45"/>
                  <a:pt x="335" y="43"/>
                </a:cubicBezTo>
                <a:cubicBezTo>
                  <a:pt x="241" y="2"/>
                  <a:pt x="241" y="2"/>
                  <a:pt x="241" y="2"/>
                </a:cubicBezTo>
                <a:cubicBezTo>
                  <a:pt x="238" y="1"/>
                  <a:pt x="234" y="0"/>
                  <a:pt x="230" y="0"/>
                </a:cubicBezTo>
                <a:cubicBezTo>
                  <a:pt x="226" y="0"/>
                  <a:pt x="223" y="1"/>
                  <a:pt x="220" y="2"/>
                </a:cubicBezTo>
                <a:cubicBezTo>
                  <a:pt x="125" y="43"/>
                  <a:pt x="125" y="43"/>
                  <a:pt x="125" y="43"/>
                </a:cubicBezTo>
                <a:cubicBezTo>
                  <a:pt x="120" y="45"/>
                  <a:pt x="116" y="48"/>
                  <a:pt x="113" y="53"/>
                </a:cubicBezTo>
                <a:cubicBezTo>
                  <a:pt x="110" y="57"/>
                  <a:pt x="109" y="62"/>
                  <a:pt x="109" y="67"/>
                </a:cubicBezTo>
                <a:cubicBezTo>
                  <a:pt x="109" y="152"/>
                  <a:pt x="109" y="152"/>
                  <a:pt x="109" y="152"/>
                </a:cubicBezTo>
                <a:cubicBezTo>
                  <a:pt x="17" y="191"/>
                  <a:pt x="17" y="191"/>
                  <a:pt x="17" y="191"/>
                </a:cubicBezTo>
                <a:cubicBezTo>
                  <a:pt x="12" y="193"/>
                  <a:pt x="8" y="197"/>
                  <a:pt x="5" y="201"/>
                </a:cubicBezTo>
                <a:cubicBezTo>
                  <a:pt x="2" y="206"/>
                  <a:pt x="0" y="211"/>
                  <a:pt x="0" y="216"/>
                </a:cubicBezTo>
                <a:cubicBezTo>
                  <a:pt x="0" y="304"/>
                  <a:pt x="0" y="304"/>
                  <a:pt x="0" y="304"/>
                </a:cubicBezTo>
                <a:cubicBezTo>
                  <a:pt x="0" y="309"/>
                  <a:pt x="2" y="314"/>
                  <a:pt x="4" y="318"/>
                </a:cubicBezTo>
                <a:cubicBezTo>
                  <a:pt x="7" y="322"/>
                  <a:pt x="11" y="326"/>
                  <a:pt x="15" y="328"/>
                </a:cubicBezTo>
                <a:cubicBezTo>
                  <a:pt x="110" y="375"/>
                  <a:pt x="110" y="375"/>
                  <a:pt x="110" y="375"/>
                </a:cubicBezTo>
                <a:cubicBezTo>
                  <a:pt x="114" y="377"/>
                  <a:pt x="118" y="378"/>
                  <a:pt x="122" y="378"/>
                </a:cubicBezTo>
                <a:cubicBezTo>
                  <a:pt x="127" y="378"/>
                  <a:pt x="131" y="377"/>
                  <a:pt x="134" y="375"/>
                </a:cubicBezTo>
                <a:cubicBezTo>
                  <a:pt x="229" y="328"/>
                  <a:pt x="229" y="328"/>
                  <a:pt x="229" y="328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232" y="328"/>
                  <a:pt x="232" y="328"/>
                  <a:pt x="232" y="328"/>
                </a:cubicBezTo>
                <a:cubicBezTo>
                  <a:pt x="326" y="375"/>
                  <a:pt x="326" y="375"/>
                  <a:pt x="326" y="375"/>
                </a:cubicBezTo>
                <a:cubicBezTo>
                  <a:pt x="330" y="377"/>
                  <a:pt x="334" y="378"/>
                  <a:pt x="338" y="378"/>
                </a:cubicBezTo>
                <a:cubicBezTo>
                  <a:pt x="343" y="378"/>
                  <a:pt x="347" y="377"/>
                  <a:pt x="350" y="375"/>
                </a:cubicBezTo>
                <a:cubicBezTo>
                  <a:pt x="445" y="328"/>
                  <a:pt x="445" y="328"/>
                  <a:pt x="445" y="328"/>
                </a:cubicBezTo>
                <a:cubicBezTo>
                  <a:pt x="450" y="326"/>
                  <a:pt x="453" y="322"/>
                  <a:pt x="456" y="318"/>
                </a:cubicBezTo>
                <a:cubicBezTo>
                  <a:pt x="459" y="314"/>
                  <a:pt x="460" y="309"/>
                  <a:pt x="460" y="304"/>
                </a:cubicBezTo>
                <a:cubicBezTo>
                  <a:pt x="460" y="216"/>
                  <a:pt x="460" y="216"/>
                  <a:pt x="460" y="216"/>
                </a:cubicBezTo>
                <a:cubicBezTo>
                  <a:pt x="460" y="211"/>
                  <a:pt x="458" y="206"/>
                  <a:pt x="456" y="201"/>
                </a:cubicBezTo>
                <a:close/>
                <a:moveTo>
                  <a:pt x="137" y="67"/>
                </a:moveTo>
                <a:cubicBezTo>
                  <a:pt x="230" y="27"/>
                  <a:pt x="230" y="27"/>
                  <a:pt x="230" y="27"/>
                </a:cubicBezTo>
                <a:cubicBezTo>
                  <a:pt x="323" y="67"/>
                  <a:pt x="323" y="67"/>
                  <a:pt x="323" y="67"/>
                </a:cubicBezTo>
                <a:cubicBezTo>
                  <a:pt x="230" y="107"/>
                  <a:pt x="230" y="107"/>
                  <a:pt x="230" y="107"/>
                </a:cubicBezTo>
                <a:lnTo>
                  <a:pt x="137" y="67"/>
                </a:lnTo>
                <a:close/>
                <a:moveTo>
                  <a:pt x="244" y="130"/>
                </a:moveTo>
                <a:cubicBezTo>
                  <a:pt x="325" y="96"/>
                  <a:pt x="325" y="96"/>
                  <a:pt x="325" y="96"/>
                </a:cubicBezTo>
                <a:cubicBezTo>
                  <a:pt x="325" y="152"/>
                  <a:pt x="325" y="152"/>
                  <a:pt x="325" y="152"/>
                </a:cubicBezTo>
                <a:cubicBezTo>
                  <a:pt x="244" y="187"/>
                  <a:pt x="244" y="187"/>
                  <a:pt x="244" y="187"/>
                </a:cubicBezTo>
                <a:lnTo>
                  <a:pt x="244" y="130"/>
                </a:lnTo>
                <a:close/>
                <a:moveTo>
                  <a:pt x="253" y="212"/>
                </a:moveTo>
                <a:cubicBezTo>
                  <a:pt x="338" y="176"/>
                  <a:pt x="338" y="176"/>
                  <a:pt x="338" y="176"/>
                </a:cubicBezTo>
                <a:cubicBezTo>
                  <a:pt x="424" y="212"/>
                  <a:pt x="424" y="212"/>
                  <a:pt x="424" y="212"/>
                </a:cubicBezTo>
                <a:cubicBezTo>
                  <a:pt x="338" y="249"/>
                  <a:pt x="338" y="249"/>
                  <a:pt x="338" y="249"/>
                </a:cubicBezTo>
                <a:lnTo>
                  <a:pt x="253" y="212"/>
                </a:lnTo>
                <a:close/>
                <a:moveTo>
                  <a:pt x="352" y="272"/>
                </a:moveTo>
                <a:cubicBezTo>
                  <a:pt x="433" y="238"/>
                  <a:pt x="433" y="238"/>
                  <a:pt x="433" y="238"/>
                </a:cubicBezTo>
                <a:cubicBezTo>
                  <a:pt x="433" y="304"/>
                  <a:pt x="433" y="304"/>
                  <a:pt x="433" y="304"/>
                </a:cubicBezTo>
                <a:cubicBezTo>
                  <a:pt x="352" y="344"/>
                  <a:pt x="352" y="344"/>
                  <a:pt x="352" y="344"/>
                </a:cubicBezTo>
                <a:lnTo>
                  <a:pt x="352" y="272"/>
                </a:lnTo>
                <a:close/>
                <a:moveTo>
                  <a:pt x="37" y="212"/>
                </a:moveTo>
                <a:cubicBezTo>
                  <a:pt x="122" y="176"/>
                  <a:pt x="122" y="176"/>
                  <a:pt x="122" y="176"/>
                </a:cubicBezTo>
                <a:cubicBezTo>
                  <a:pt x="207" y="212"/>
                  <a:pt x="207" y="212"/>
                  <a:pt x="207" y="212"/>
                </a:cubicBezTo>
                <a:cubicBezTo>
                  <a:pt x="122" y="249"/>
                  <a:pt x="122" y="249"/>
                  <a:pt x="122" y="249"/>
                </a:cubicBezTo>
                <a:lnTo>
                  <a:pt x="37" y="212"/>
                </a:lnTo>
                <a:close/>
                <a:moveTo>
                  <a:pt x="136" y="272"/>
                </a:moveTo>
                <a:cubicBezTo>
                  <a:pt x="217" y="238"/>
                  <a:pt x="217" y="238"/>
                  <a:pt x="217" y="238"/>
                </a:cubicBezTo>
                <a:cubicBezTo>
                  <a:pt x="217" y="304"/>
                  <a:pt x="217" y="304"/>
                  <a:pt x="217" y="304"/>
                </a:cubicBezTo>
                <a:cubicBezTo>
                  <a:pt x="136" y="344"/>
                  <a:pt x="136" y="344"/>
                  <a:pt x="136" y="344"/>
                </a:cubicBezTo>
                <a:lnTo>
                  <a:pt x="136" y="2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58" name="Freeform 557"/>
          <p:cNvSpPr>
            <a:spLocks noEditPoints="1"/>
          </p:cNvSpPr>
          <p:nvPr/>
        </p:nvSpPr>
        <p:spPr bwMode="auto">
          <a:xfrm>
            <a:off x="3693222" y="2980290"/>
            <a:ext cx="571500" cy="427937"/>
          </a:xfrm>
          <a:custGeom>
            <a:avLst/>
            <a:gdLst>
              <a:gd name="T0" fmla="*/ 1091 w 1453"/>
              <a:gd name="T1" fmla="*/ 89 h 1088"/>
              <a:gd name="T2" fmla="*/ 1091 w 1453"/>
              <a:gd name="T3" fmla="*/ 906 h 1088"/>
              <a:gd name="T4" fmla="*/ 1273 w 1453"/>
              <a:gd name="T5" fmla="*/ 906 h 1088"/>
              <a:gd name="T6" fmla="*/ 1273 w 1453"/>
              <a:gd name="T7" fmla="*/ 89 h 1088"/>
              <a:gd name="T8" fmla="*/ 1091 w 1453"/>
              <a:gd name="T9" fmla="*/ 89 h 1088"/>
              <a:gd name="T10" fmla="*/ 817 w 1453"/>
              <a:gd name="T11" fmla="*/ 363 h 1088"/>
              <a:gd name="T12" fmla="*/ 817 w 1453"/>
              <a:gd name="T13" fmla="*/ 906 h 1088"/>
              <a:gd name="T14" fmla="*/ 999 w 1453"/>
              <a:gd name="T15" fmla="*/ 906 h 1088"/>
              <a:gd name="T16" fmla="*/ 999 w 1453"/>
              <a:gd name="T17" fmla="*/ 363 h 1088"/>
              <a:gd name="T18" fmla="*/ 817 w 1453"/>
              <a:gd name="T19" fmla="*/ 363 h 1088"/>
              <a:gd name="T20" fmla="*/ 92 w 1453"/>
              <a:gd name="T21" fmla="*/ 999 h 1088"/>
              <a:gd name="T22" fmla="*/ 92 w 1453"/>
              <a:gd name="T23" fmla="*/ 0 h 1088"/>
              <a:gd name="T24" fmla="*/ 0 w 1453"/>
              <a:gd name="T25" fmla="*/ 0 h 1088"/>
              <a:gd name="T26" fmla="*/ 0 w 1453"/>
              <a:gd name="T27" fmla="*/ 1088 h 1088"/>
              <a:gd name="T28" fmla="*/ 1453 w 1453"/>
              <a:gd name="T29" fmla="*/ 1088 h 1088"/>
              <a:gd name="T30" fmla="*/ 1453 w 1453"/>
              <a:gd name="T31" fmla="*/ 999 h 1088"/>
              <a:gd name="T32" fmla="*/ 92 w 1453"/>
              <a:gd name="T33" fmla="*/ 999 h 1088"/>
              <a:gd name="T34" fmla="*/ 545 w 1453"/>
              <a:gd name="T35" fmla="*/ 181 h 1088"/>
              <a:gd name="T36" fmla="*/ 545 w 1453"/>
              <a:gd name="T37" fmla="*/ 906 h 1088"/>
              <a:gd name="T38" fmla="*/ 727 w 1453"/>
              <a:gd name="T39" fmla="*/ 906 h 1088"/>
              <a:gd name="T40" fmla="*/ 727 w 1453"/>
              <a:gd name="T41" fmla="*/ 181 h 1088"/>
              <a:gd name="T42" fmla="*/ 545 w 1453"/>
              <a:gd name="T43" fmla="*/ 181 h 1088"/>
              <a:gd name="T44" fmla="*/ 274 w 1453"/>
              <a:gd name="T45" fmla="*/ 545 h 1088"/>
              <a:gd name="T46" fmla="*/ 274 w 1453"/>
              <a:gd name="T47" fmla="*/ 906 h 1088"/>
              <a:gd name="T48" fmla="*/ 456 w 1453"/>
              <a:gd name="T49" fmla="*/ 906 h 1088"/>
              <a:gd name="T50" fmla="*/ 456 w 1453"/>
              <a:gd name="T51" fmla="*/ 545 h 1088"/>
              <a:gd name="T52" fmla="*/ 274 w 1453"/>
              <a:gd name="T53" fmla="*/ 545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53" h="1088">
                <a:moveTo>
                  <a:pt x="1091" y="89"/>
                </a:moveTo>
                <a:lnTo>
                  <a:pt x="1091" y="906"/>
                </a:lnTo>
                <a:lnTo>
                  <a:pt x="1273" y="906"/>
                </a:lnTo>
                <a:lnTo>
                  <a:pt x="1273" y="89"/>
                </a:lnTo>
                <a:lnTo>
                  <a:pt x="1091" y="89"/>
                </a:lnTo>
                <a:close/>
                <a:moveTo>
                  <a:pt x="817" y="363"/>
                </a:moveTo>
                <a:lnTo>
                  <a:pt x="817" y="906"/>
                </a:lnTo>
                <a:lnTo>
                  <a:pt x="999" y="906"/>
                </a:lnTo>
                <a:lnTo>
                  <a:pt x="999" y="363"/>
                </a:lnTo>
                <a:lnTo>
                  <a:pt x="817" y="363"/>
                </a:lnTo>
                <a:close/>
                <a:moveTo>
                  <a:pt x="92" y="999"/>
                </a:moveTo>
                <a:lnTo>
                  <a:pt x="92" y="0"/>
                </a:lnTo>
                <a:lnTo>
                  <a:pt x="0" y="0"/>
                </a:lnTo>
                <a:lnTo>
                  <a:pt x="0" y="1088"/>
                </a:lnTo>
                <a:lnTo>
                  <a:pt x="1453" y="1088"/>
                </a:lnTo>
                <a:lnTo>
                  <a:pt x="1453" y="999"/>
                </a:lnTo>
                <a:lnTo>
                  <a:pt x="92" y="999"/>
                </a:lnTo>
                <a:close/>
                <a:moveTo>
                  <a:pt x="545" y="181"/>
                </a:moveTo>
                <a:lnTo>
                  <a:pt x="545" y="906"/>
                </a:lnTo>
                <a:lnTo>
                  <a:pt x="727" y="906"/>
                </a:lnTo>
                <a:lnTo>
                  <a:pt x="727" y="181"/>
                </a:lnTo>
                <a:lnTo>
                  <a:pt x="545" y="181"/>
                </a:lnTo>
                <a:close/>
                <a:moveTo>
                  <a:pt x="274" y="545"/>
                </a:moveTo>
                <a:lnTo>
                  <a:pt x="274" y="906"/>
                </a:lnTo>
                <a:lnTo>
                  <a:pt x="456" y="906"/>
                </a:lnTo>
                <a:lnTo>
                  <a:pt x="456" y="545"/>
                </a:lnTo>
                <a:lnTo>
                  <a:pt x="274" y="5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59" name="Freeform 558"/>
          <p:cNvSpPr>
            <a:spLocks noEditPoints="1"/>
          </p:cNvSpPr>
          <p:nvPr/>
        </p:nvSpPr>
        <p:spPr bwMode="auto">
          <a:xfrm>
            <a:off x="3861606" y="1478498"/>
            <a:ext cx="571500" cy="548379"/>
          </a:xfrm>
          <a:custGeom>
            <a:avLst/>
            <a:gdLst>
              <a:gd name="T0" fmla="*/ 790 w 875"/>
              <a:gd name="T1" fmla="*/ 193 h 841"/>
              <a:gd name="T2" fmla="*/ 649 w 875"/>
              <a:gd name="T3" fmla="*/ 52 h 841"/>
              <a:gd name="T4" fmla="*/ 454 w 875"/>
              <a:gd name="T5" fmla="*/ 0 h 841"/>
              <a:gd name="T6" fmla="*/ 454 w 875"/>
              <a:gd name="T7" fmla="*/ 388 h 841"/>
              <a:gd name="T8" fmla="*/ 842 w 875"/>
              <a:gd name="T9" fmla="*/ 388 h 841"/>
              <a:gd name="T10" fmla="*/ 790 w 875"/>
              <a:gd name="T11" fmla="*/ 193 h 841"/>
              <a:gd name="T12" fmla="*/ 759 w 875"/>
              <a:gd name="T13" fmla="*/ 729 h 841"/>
              <a:gd name="T14" fmla="*/ 844 w 875"/>
              <a:gd name="T15" fmla="*/ 604 h 841"/>
              <a:gd name="T16" fmla="*/ 875 w 875"/>
              <a:gd name="T17" fmla="*/ 453 h 841"/>
              <a:gd name="T18" fmla="*/ 484 w 875"/>
              <a:gd name="T19" fmla="*/ 453 h 841"/>
              <a:gd name="T20" fmla="*/ 759 w 875"/>
              <a:gd name="T21" fmla="*/ 729 h 841"/>
              <a:gd name="T22" fmla="*/ 389 w 875"/>
              <a:gd name="T23" fmla="*/ 64 h 841"/>
              <a:gd name="T24" fmla="*/ 194 w 875"/>
              <a:gd name="T25" fmla="*/ 116 h 841"/>
              <a:gd name="T26" fmla="*/ 53 w 875"/>
              <a:gd name="T27" fmla="*/ 258 h 841"/>
              <a:gd name="T28" fmla="*/ 0 w 875"/>
              <a:gd name="T29" fmla="*/ 453 h 841"/>
              <a:gd name="T30" fmla="*/ 53 w 875"/>
              <a:gd name="T31" fmla="*/ 648 h 841"/>
              <a:gd name="T32" fmla="*/ 194 w 875"/>
              <a:gd name="T33" fmla="*/ 789 h 841"/>
              <a:gd name="T34" fmla="*/ 389 w 875"/>
              <a:gd name="T35" fmla="*/ 841 h 841"/>
              <a:gd name="T36" fmla="*/ 540 w 875"/>
              <a:gd name="T37" fmla="*/ 811 h 841"/>
              <a:gd name="T38" fmla="*/ 665 w 875"/>
              <a:gd name="T39" fmla="*/ 726 h 841"/>
              <a:gd name="T40" fmla="*/ 389 w 875"/>
              <a:gd name="T41" fmla="*/ 450 h 841"/>
              <a:gd name="T42" fmla="*/ 389 w 875"/>
              <a:gd name="T43" fmla="*/ 64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75" h="841">
                <a:moveTo>
                  <a:pt x="790" y="193"/>
                </a:moveTo>
                <a:cubicBezTo>
                  <a:pt x="755" y="134"/>
                  <a:pt x="708" y="86"/>
                  <a:pt x="649" y="52"/>
                </a:cubicBezTo>
                <a:cubicBezTo>
                  <a:pt x="589" y="17"/>
                  <a:pt x="524" y="0"/>
                  <a:pt x="454" y="0"/>
                </a:cubicBezTo>
                <a:cubicBezTo>
                  <a:pt x="454" y="388"/>
                  <a:pt x="454" y="388"/>
                  <a:pt x="454" y="388"/>
                </a:cubicBezTo>
                <a:cubicBezTo>
                  <a:pt x="842" y="388"/>
                  <a:pt x="842" y="388"/>
                  <a:pt x="842" y="388"/>
                </a:cubicBezTo>
                <a:cubicBezTo>
                  <a:pt x="842" y="318"/>
                  <a:pt x="825" y="253"/>
                  <a:pt x="790" y="193"/>
                </a:cubicBezTo>
                <a:close/>
                <a:moveTo>
                  <a:pt x="759" y="729"/>
                </a:moveTo>
                <a:cubicBezTo>
                  <a:pt x="796" y="693"/>
                  <a:pt x="824" y="652"/>
                  <a:pt x="844" y="604"/>
                </a:cubicBezTo>
                <a:cubicBezTo>
                  <a:pt x="865" y="556"/>
                  <a:pt x="875" y="506"/>
                  <a:pt x="875" y="453"/>
                </a:cubicBezTo>
                <a:cubicBezTo>
                  <a:pt x="484" y="453"/>
                  <a:pt x="484" y="453"/>
                  <a:pt x="484" y="453"/>
                </a:cubicBezTo>
                <a:lnTo>
                  <a:pt x="759" y="729"/>
                </a:lnTo>
                <a:close/>
                <a:moveTo>
                  <a:pt x="389" y="64"/>
                </a:moveTo>
                <a:cubicBezTo>
                  <a:pt x="319" y="64"/>
                  <a:pt x="253" y="82"/>
                  <a:pt x="194" y="116"/>
                </a:cubicBezTo>
                <a:cubicBezTo>
                  <a:pt x="134" y="151"/>
                  <a:pt x="87" y="198"/>
                  <a:pt x="53" y="258"/>
                </a:cubicBezTo>
                <a:cubicBezTo>
                  <a:pt x="18" y="317"/>
                  <a:pt x="0" y="382"/>
                  <a:pt x="0" y="453"/>
                </a:cubicBezTo>
                <a:cubicBezTo>
                  <a:pt x="0" y="523"/>
                  <a:pt x="18" y="588"/>
                  <a:pt x="53" y="648"/>
                </a:cubicBezTo>
                <a:cubicBezTo>
                  <a:pt x="87" y="707"/>
                  <a:pt x="134" y="755"/>
                  <a:pt x="194" y="789"/>
                </a:cubicBezTo>
                <a:cubicBezTo>
                  <a:pt x="253" y="824"/>
                  <a:pt x="319" y="841"/>
                  <a:pt x="389" y="841"/>
                </a:cubicBezTo>
                <a:cubicBezTo>
                  <a:pt x="442" y="841"/>
                  <a:pt x="492" y="831"/>
                  <a:pt x="540" y="811"/>
                </a:cubicBezTo>
                <a:cubicBezTo>
                  <a:pt x="588" y="791"/>
                  <a:pt x="629" y="762"/>
                  <a:pt x="665" y="726"/>
                </a:cubicBezTo>
                <a:cubicBezTo>
                  <a:pt x="389" y="450"/>
                  <a:pt x="389" y="450"/>
                  <a:pt x="389" y="450"/>
                </a:cubicBezTo>
                <a:lnTo>
                  <a:pt x="389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60" name="Freeform 559"/>
          <p:cNvSpPr>
            <a:spLocks noEditPoints="1"/>
          </p:cNvSpPr>
          <p:nvPr/>
        </p:nvSpPr>
        <p:spPr bwMode="auto">
          <a:xfrm>
            <a:off x="2521522" y="4192772"/>
            <a:ext cx="359434" cy="544856"/>
          </a:xfrm>
          <a:custGeom>
            <a:avLst/>
            <a:gdLst>
              <a:gd name="T0" fmla="*/ 91 w 107"/>
              <a:gd name="T1" fmla="*/ 16 h 162"/>
              <a:gd name="T2" fmla="*/ 53 w 107"/>
              <a:gd name="T3" fmla="*/ 0 h 162"/>
              <a:gd name="T4" fmla="*/ 15 w 107"/>
              <a:gd name="T5" fmla="*/ 16 h 162"/>
              <a:gd name="T6" fmla="*/ 0 w 107"/>
              <a:gd name="T7" fmla="*/ 54 h 162"/>
              <a:gd name="T8" fmla="*/ 3 w 107"/>
              <a:gd name="T9" fmla="*/ 73 h 162"/>
              <a:gd name="T10" fmla="*/ 41 w 107"/>
              <a:gd name="T11" fmla="*/ 154 h 162"/>
              <a:gd name="T12" fmla="*/ 46 w 107"/>
              <a:gd name="T13" fmla="*/ 160 h 162"/>
              <a:gd name="T14" fmla="*/ 53 w 107"/>
              <a:gd name="T15" fmla="*/ 162 h 162"/>
              <a:gd name="T16" fmla="*/ 60 w 107"/>
              <a:gd name="T17" fmla="*/ 160 h 162"/>
              <a:gd name="T18" fmla="*/ 65 w 107"/>
              <a:gd name="T19" fmla="*/ 154 h 162"/>
              <a:gd name="T20" fmla="*/ 104 w 107"/>
              <a:gd name="T21" fmla="*/ 73 h 162"/>
              <a:gd name="T22" fmla="*/ 107 w 107"/>
              <a:gd name="T23" fmla="*/ 54 h 162"/>
              <a:gd name="T24" fmla="*/ 91 w 107"/>
              <a:gd name="T25" fmla="*/ 16 h 162"/>
              <a:gd name="T26" fmla="*/ 53 w 107"/>
              <a:gd name="T27" fmla="*/ 81 h 162"/>
              <a:gd name="T28" fmla="*/ 34 w 107"/>
              <a:gd name="T29" fmla="*/ 73 h 162"/>
              <a:gd name="T30" fmla="*/ 26 w 107"/>
              <a:gd name="T31" fmla="*/ 54 h 162"/>
              <a:gd name="T32" fmla="*/ 34 w 107"/>
              <a:gd name="T33" fmla="*/ 35 h 162"/>
              <a:gd name="T34" fmla="*/ 53 w 107"/>
              <a:gd name="T35" fmla="*/ 27 h 162"/>
              <a:gd name="T36" fmla="*/ 72 w 107"/>
              <a:gd name="T37" fmla="*/ 35 h 162"/>
              <a:gd name="T38" fmla="*/ 80 w 107"/>
              <a:gd name="T39" fmla="*/ 54 h 162"/>
              <a:gd name="T40" fmla="*/ 72 w 107"/>
              <a:gd name="T41" fmla="*/ 73 h 162"/>
              <a:gd name="T42" fmla="*/ 53 w 107"/>
              <a:gd name="T43" fmla="*/ 8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7" h="162">
                <a:moveTo>
                  <a:pt x="91" y="16"/>
                </a:moveTo>
                <a:cubicBezTo>
                  <a:pt x="81" y="6"/>
                  <a:pt x="68" y="0"/>
                  <a:pt x="53" y="0"/>
                </a:cubicBezTo>
                <a:cubicBezTo>
                  <a:pt x="39" y="0"/>
                  <a:pt x="26" y="6"/>
                  <a:pt x="15" y="16"/>
                </a:cubicBezTo>
                <a:cubicBezTo>
                  <a:pt x="5" y="27"/>
                  <a:pt x="0" y="39"/>
                  <a:pt x="0" y="54"/>
                </a:cubicBezTo>
                <a:cubicBezTo>
                  <a:pt x="0" y="62"/>
                  <a:pt x="1" y="68"/>
                  <a:pt x="3" y="73"/>
                </a:cubicBezTo>
                <a:cubicBezTo>
                  <a:pt x="41" y="154"/>
                  <a:pt x="41" y="154"/>
                  <a:pt x="41" y="154"/>
                </a:cubicBezTo>
                <a:cubicBezTo>
                  <a:pt x="42" y="157"/>
                  <a:pt x="44" y="158"/>
                  <a:pt x="46" y="160"/>
                </a:cubicBezTo>
                <a:cubicBezTo>
                  <a:pt x="48" y="161"/>
                  <a:pt x="51" y="162"/>
                  <a:pt x="53" y="162"/>
                </a:cubicBezTo>
                <a:cubicBezTo>
                  <a:pt x="56" y="162"/>
                  <a:pt x="58" y="161"/>
                  <a:pt x="60" y="160"/>
                </a:cubicBezTo>
                <a:cubicBezTo>
                  <a:pt x="63" y="158"/>
                  <a:pt x="64" y="157"/>
                  <a:pt x="65" y="154"/>
                </a:cubicBezTo>
                <a:cubicBezTo>
                  <a:pt x="104" y="73"/>
                  <a:pt x="104" y="73"/>
                  <a:pt x="104" y="73"/>
                </a:cubicBezTo>
                <a:cubicBezTo>
                  <a:pt x="106" y="68"/>
                  <a:pt x="107" y="62"/>
                  <a:pt x="107" y="54"/>
                </a:cubicBezTo>
                <a:cubicBezTo>
                  <a:pt x="107" y="39"/>
                  <a:pt x="102" y="27"/>
                  <a:pt x="91" y="16"/>
                </a:cubicBezTo>
                <a:close/>
                <a:moveTo>
                  <a:pt x="53" y="81"/>
                </a:moveTo>
                <a:cubicBezTo>
                  <a:pt x="46" y="81"/>
                  <a:pt x="40" y="78"/>
                  <a:pt x="34" y="73"/>
                </a:cubicBezTo>
                <a:cubicBezTo>
                  <a:pt x="29" y="68"/>
                  <a:pt x="26" y="62"/>
                  <a:pt x="26" y="54"/>
                </a:cubicBezTo>
                <a:cubicBezTo>
                  <a:pt x="26" y="47"/>
                  <a:pt x="29" y="40"/>
                  <a:pt x="34" y="35"/>
                </a:cubicBezTo>
                <a:cubicBezTo>
                  <a:pt x="40" y="30"/>
                  <a:pt x="46" y="27"/>
                  <a:pt x="53" y="27"/>
                </a:cubicBezTo>
                <a:cubicBezTo>
                  <a:pt x="61" y="27"/>
                  <a:pt x="67" y="30"/>
                  <a:pt x="72" y="35"/>
                </a:cubicBezTo>
                <a:cubicBezTo>
                  <a:pt x="78" y="40"/>
                  <a:pt x="80" y="47"/>
                  <a:pt x="80" y="54"/>
                </a:cubicBezTo>
                <a:cubicBezTo>
                  <a:pt x="80" y="62"/>
                  <a:pt x="78" y="68"/>
                  <a:pt x="72" y="73"/>
                </a:cubicBezTo>
                <a:cubicBezTo>
                  <a:pt x="67" y="78"/>
                  <a:pt x="61" y="81"/>
                  <a:pt x="53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grpSp>
        <p:nvGrpSpPr>
          <p:cNvPr id="561" name="Group 560"/>
          <p:cNvGrpSpPr/>
          <p:nvPr/>
        </p:nvGrpSpPr>
        <p:grpSpPr>
          <a:xfrm>
            <a:off x="3671510" y="5518906"/>
            <a:ext cx="571500" cy="328414"/>
            <a:chOff x="5410200" y="3541713"/>
            <a:chExt cx="3094038" cy="1778001"/>
          </a:xfrm>
          <a:solidFill>
            <a:schemeClr val="bg1"/>
          </a:solidFill>
        </p:grpSpPr>
        <p:sp>
          <p:nvSpPr>
            <p:cNvPr id="562" name="Freeform 561"/>
            <p:cNvSpPr>
              <a:spLocks/>
            </p:cNvSpPr>
            <p:nvPr/>
          </p:nvSpPr>
          <p:spPr bwMode="auto">
            <a:xfrm>
              <a:off x="5410200" y="3541713"/>
              <a:ext cx="3094038" cy="915988"/>
            </a:xfrm>
            <a:custGeom>
              <a:avLst/>
              <a:gdLst>
                <a:gd name="T0" fmla="*/ 743 w 822"/>
                <a:gd name="T1" fmla="*/ 240 h 243"/>
                <a:gd name="T2" fmla="*/ 411 w 822"/>
                <a:gd name="T3" fmla="*/ 107 h 243"/>
                <a:gd name="T4" fmla="*/ 80 w 822"/>
                <a:gd name="T5" fmla="*/ 240 h 243"/>
                <a:gd name="T6" fmla="*/ 71 w 822"/>
                <a:gd name="T7" fmla="*/ 243 h 243"/>
                <a:gd name="T8" fmla="*/ 0 w 822"/>
                <a:gd name="T9" fmla="*/ 173 h 243"/>
                <a:gd name="T10" fmla="*/ 5 w 822"/>
                <a:gd name="T11" fmla="*/ 164 h 243"/>
                <a:gd name="T12" fmla="*/ 411 w 822"/>
                <a:gd name="T13" fmla="*/ 0 h 243"/>
                <a:gd name="T14" fmla="*/ 818 w 822"/>
                <a:gd name="T15" fmla="*/ 164 h 243"/>
                <a:gd name="T16" fmla="*/ 822 w 822"/>
                <a:gd name="T17" fmla="*/ 173 h 243"/>
                <a:gd name="T18" fmla="*/ 752 w 822"/>
                <a:gd name="T19" fmla="*/ 243 h 243"/>
                <a:gd name="T20" fmla="*/ 743 w 822"/>
                <a:gd name="T21" fmla="*/ 2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2" h="243">
                  <a:moveTo>
                    <a:pt x="743" y="240"/>
                  </a:moveTo>
                  <a:cubicBezTo>
                    <a:pt x="646" y="155"/>
                    <a:pt x="542" y="107"/>
                    <a:pt x="411" y="107"/>
                  </a:cubicBezTo>
                  <a:cubicBezTo>
                    <a:pt x="281" y="107"/>
                    <a:pt x="177" y="155"/>
                    <a:pt x="80" y="240"/>
                  </a:cubicBezTo>
                  <a:cubicBezTo>
                    <a:pt x="77" y="242"/>
                    <a:pt x="74" y="243"/>
                    <a:pt x="71" y="243"/>
                  </a:cubicBezTo>
                  <a:cubicBezTo>
                    <a:pt x="61" y="243"/>
                    <a:pt x="0" y="183"/>
                    <a:pt x="0" y="173"/>
                  </a:cubicBezTo>
                  <a:cubicBezTo>
                    <a:pt x="0" y="169"/>
                    <a:pt x="2" y="166"/>
                    <a:pt x="5" y="164"/>
                  </a:cubicBezTo>
                  <a:cubicBezTo>
                    <a:pt x="111" y="58"/>
                    <a:pt x="263" y="0"/>
                    <a:pt x="411" y="0"/>
                  </a:cubicBezTo>
                  <a:cubicBezTo>
                    <a:pt x="560" y="0"/>
                    <a:pt x="712" y="58"/>
                    <a:pt x="818" y="164"/>
                  </a:cubicBezTo>
                  <a:cubicBezTo>
                    <a:pt x="821" y="166"/>
                    <a:pt x="822" y="169"/>
                    <a:pt x="822" y="173"/>
                  </a:cubicBezTo>
                  <a:cubicBezTo>
                    <a:pt x="822" y="183"/>
                    <a:pt x="762" y="243"/>
                    <a:pt x="752" y="243"/>
                  </a:cubicBezTo>
                  <a:cubicBezTo>
                    <a:pt x="749" y="243"/>
                    <a:pt x="745" y="242"/>
                    <a:pt x="743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563" name="Freeform 562"/>
            <p:cNvSpPr>
              <a:spLocks/>
            </p:cNvSpPr>
            <p:nvPr/>
          </p:nvSpPr>
          <p:spPr bwMode="auto">
            <a:xfrm>
              <a:off x="5838825" y="4148138"/>
              <a:ext cx="2239963" cy="739775"/>
            </a:xfrm>
            <a:custGeom>
              <a:avLst/>
              <a:gdLst>
                <a:gd name="T0" fmla="*/ 515 w 595"/>
                <a:gd name="T1" fmla="*/ 193 h 196"/>
                <a:gd name="T2" fmla="*/ 297 w 595"/>
                <a:gd name="T3" fmla="*/ 107 h 196"/>
                <a:gd name="T4" fmla="*/ 70 w 595"/>
                <a:gd name="T5" fmla="*/ 196 h 196"/>
                <a:gd name="T6" fmla="*/ 0 w 595"/>
                <a:gd name="T7" fmla="*/ 126 h 196"/>
                <a:gd name="T8" fmla="*/ 4 w 595"/>
                <a:gd name="T9" fmla="*/ 116 h 196"/>
                <a:gd name="T10" fmla="*/ 297 w 595"/>
                <a:gd name="T11" fmla="*/ 0 h 196"/>
                <a:gd name="T12" fmla="*/ 590 w 595"/>
                <a:gd name="T13" fmla="*/ 116 h 196"/>
                <a:gd name="T14" fmla="*/ 595 w 595"/>
                <a:gd name="T15" fmla="*/ 126 h 196"/>
                <a:gd name="T16" fmla="*/ 525 w 595"/>
                <a:gd name="T17" fmla="*/ 196 h 196"/>
                <a:gd name="T18" fmla="*/ 515 w 595"/>
                <a:gd name="T19" fmla="*/ 1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5" h="196">
                  <a:moveTo>
                    <a:pt x="515" y="193"/>
                  </a:moveTo>
                  <a:cubicBezTo>
                    <a:pt x="446" y="139"/>
                    <a:pt x="388" y="107"/>
                    <a:pt x="297" y="107"/>
                  </a:cubicBezTo>
                  <a:cubicBezTo>
                    <a:pt x="171" y="107"/>
                    <a:pt x="75" y="196"/>
                    <a:pt x="70" y="196"/>
                  </a:cubicBezTo>
                  <a:cubicBezTo>
                    <a:pt x="61" y="196"/>
                    <a:pt x="0" y="136"/>
                    <a:pt x="0" y="126"/>
                  </a:cubicBezTo>
                  <a:cubicBezTo>
                    <a:pt x="0" y="122"/>
                    <a:pt x="2" y="119"/>
                    <a:pt x="4" y="116"/>
                  </a:cubicBezTo>
                  <a:cubicBezTo>
                    <a:pt x="79" y="41"/>
                    <a:pt x="192" y="0"/>
                    <a:pt x="297" y="0"/>
                  </a:cubicBezTo>
                  <a:cubicBezTo>
                    <a:pt x="402" y="0"/>
                    <a:pt x="515" y="41"/>
                    <a:pt x="590" y="116"/>
                  </a:cubicBezTo>
                  <a:cubicBezTo>
                    <a:pt x="593" y="119"/>
                    <a:pt x="595" y="122"/>
                    <a:pt x="595" y="126"/>
                  </a:cubicBezTo>
                  <a:cubicBezTo>
                    <a:pt x="595" y="136"/>
                    <a:pt x="534" y="196"/>
                    <a:pt x="525" y="196"/>
                  </a:cubicBezTo>
                  <a:cubicBezTo>
                    <a:pt x="521" y="196"/>
                    <a:pt x="518" y="194"/>
                    <a:pt x="515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564" name="Freeform 563"/>
            <p:cNvSpPr>
              <a:spLocks/>
            </p:cNvSpPr>
            <p:nvPr/>
          </p:nvSpPr>
          <p:spPr bwMode="auto">
            <a:xfrm>
              <a:off x="6267450" y="4756151"/>
              <a:ext cx="1381125" cy="563563"/>
            </a:xfrm>
            <a:custGeom>
              <a:avLst/>
              <a:gdLst>
                <a:gd name="T0" fmla="*/ 183 w 367"/>
                <a:gd name="T1" fmla="*/ 107 h 149"/>
                <a:gd name="T2" fmla="*/ 70 w 367"/>
                <a:gd name="T3" fmla="*/ 149 h 149"/>
                <a:gd name="T4" fmla="*/ 0 w 367"/>
                <a:gd name="T5" fmla="*/ 78 h 149"/>
                <a:gd name="T6" fmla="*/ 4 w 367"/>
                <a:gd name="T7" fmla="*/ 69 h 149"/>
                <a:gd name="T8" fmla="*/ 183 w 367"/>
                <a:gd name="T9" fmla="*/ 0 h 149"/>
                <a:gd name="T10" fmla="*/ 363 w 367"/>
                <a:gd name="T11" fmla="*/ 69 h 149"/>
                <a:gd name="T12" fmla="*/ 367 w 367"/>
                <a:gd name="T13" fmla="*/ 78 h 149"/>
                <a:gd name="T14" fmla="*/ 296 w 367"/>
                <a:gd name="T15" fmla="*/ 149 h 149"/>
                <a:gd name="T16" fmla="*/ 183 w 367"/>
                <a:gd name="T17" fmla="*/ 10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149">
                  <a:moveTo>
                    <a:pt x="183" y="107"/>
                  </a:moveTo>
                  <a:cubicBezTo>
                    <a:pt x="121" y="107"/>
                    <a:pt x="77" y="149"/>
                    <a:pt x="70" y="149"/>
                  </a:cubicBezTo>
                  <a:cubicBezTo>
                    <a:pt x="60" y="149"/>
                    <a:pt x="0" y="88"/>
                    <a:pt x="0" y="78"/>
                  </a:cubicBezTo>
                  <a:cubicBezTo>
                    <a:pt x="0" y="75"/>
                    <a:pt x="1" y="71"/>
                    <a:pt x="4" y="69"/>
                  </a:cubicBezTo>
                  <a:cubicBezTo>
                    <a:pt x="49" y="24"/>
                    <a:pt x="121" y="0"/>
                    <a:pt x="183" y="0"/>
                  </a:cubicBezTo>
                  <a:cubicBezTo>
                    <a:pt x="245" y="0"/>
                    <a:pt x="318" y="24"/>
                    <a:pt x="363" y="69"/>
                  </a:cubicBezTo>
                  <a:cubicBezTo>
                    <a:pt x="365" y="71"/>
                    <a:pt x="367" y="75"/>
                    <a:pt x="367" y="78"/>
                  </a:cubicBezTo>
                  <a:cubicBezTo>
                    <a:pt x="367" y="88"/>
                    <a:pt x="306" y="149"/>
                    <a:pt x="296" y="149"/>
                  </a:cubicBezTo>
                  <a:cubicBezTo>
                    <a:pt x="291" y="149"/>
                    <a:pt x="245" y="107"/>
                    <a:pt x="183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57" name="TextBox 556"/>
          <p:cNvSpPr txBox="1"/>
          <p:nvPr/>
        </p:nvSpPr>
        <p:spPr>
          <a:xfrm>
            <a:off x="4947731" y="5756547"/>
            <a:ext cx="856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567" name="TextBox 566"/>
          <p:cNvSpPr txBox="1"/>
          <p:nvPr/>
        </p:nvSpPr>
        <p:spPr>
          <a:xfrm>
            <a:off x="2445493" y="5756547"/>
            <a:ext cx="945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Infographics</a:t>
            </a:r>
          </a:p>
        </p:txBody>
      </p:sp>
      <p:grpSp>
        <p:nvGrpSpPr>
          <p:cNvPr id="6" name="Group 5"/>
          <p:cNvGrpSpPr/>
          <p:nvPr>
            <p:custDataLst>
              <p:tags r:id="rId14"/>
            </p:custDataLst>
          </p:nvPr>
        </p:nvGrpSpPr>
        <p:grpSpPr>
          <a:xfrm>
            <a:off x="2507102" y="4949550"/>
            <a:ext cx="818246" cy="818246"/>
            <a:chOff x="0" y="0"/>
            <a:chExt cx="2552700" cy="2552700"/>
          </a:xfrm>
        </p:grpSpPr>
        <p:sp>
          <p:nvSpPr>
            <p:cNvPr id="2" name="Block Arc 1"/>
            <p:cNvSpPr/>
            <p:nvPr/>
          </p:nvSpPr>
          <p:spPr>
            <a:xfrm>
              <a:off x="0" y="0"/>
              <a:ext cx="2552700" cy="2552700"/>
            </a:xfrm>
            <a:prstGeom prst="blockArc">
              <a:avLst>
                <a:gd name="adj1" fmla="val 12528000"/>
                <a:gd name="adj2" fmla="val 16200000"/>
                <a:gd name="adj3" fmla="val 6965"/>
              </a:avLst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Block Arc 3"/>
            <p:cNvSpPr/>
            <p:nvPr>
              <p:custDataLst>
                <p:tags r:id="rId16"/>
              </p:custDataLst>
            </p:nvPr>
          </p:nvSpPr>
          <p:spPr>
            <a:xfrm>
              <a:off x="0" y="0"/>
              <a:ext cx="2552700" cy="2552700"/>
            </a:xfrm>
            <a:prstGeom prst="blockArc">
              <a:avLst>
                <a:gd name="adj1" fmla="val 16200000"/>
                <a:gd name="adj2" fmla="val 12528000"/>
                <a:gd name="adj3" fmla="val 6965"/>
              </a:avLst>
            </a:prstGeom>
            <a:solidFill>
              <a:srgbClr val="006EB7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>
              <p:custDataLst>
                <p:tags r:id="rId17"/>
              </p:custDataLst>
            </p:nvPr>
          </p:nvSpPr>
          <p:spPr>
            <a:xfrm>
              <a:off x="0" y="0"/>
              <a:ext cx="2552700" cy="2552700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>
                  <a:solidFill>
                    <a:srgbClr val="006EB7"/>
                  </a:solidFill>
                </a:rPr>
                <a:t>83%</a:t>
              </a:r>
            </a:p>
          </p:txBody>
        </p:sp>
      </p:grpSp>
      <p:sp>
        <p:nvSpPr>
          <p:cNvPr id="1423" name="Title 1422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Flow</a:t>
            </a: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11076" y="1258014"/>
            <a:ext cx="386742" cy="609751"/>
          </a:xfrm>
          <a:prstGeom prst="rect">
            <a:avLst/>
          </a:prstGeom>
        </p:spPr>
      </p:pic>
      <p:sp>
        <p:nvSpPr>
          <p:cNvPr id="100" name="__ENGAGEGETTINGSTARTED__FLOW"/>
          <p:cNvSpPr txBox="1"/>
          <p:nvPr/>
        </p:nvSpPr>
        <p:spPr>
          <a:xfrm>
            <a:off x="10375791" y="1429318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5112986" y="5080167"/>
            <a:ext cx="5334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37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4500062" y="1761281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923774" y="1919322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006235" y="1919322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088696" y="1919322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088696" y="1838401"/>
            <a:ext cx="99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500063" y="2389403"/>
            <a:ext cx="6489516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Step 1 Text Box.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Accessibility Check drop down triangle, then select the Color Checker option.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a darker background color that passes the color contrast tests.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click on the Automatically adjust colors so that they pass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Apply Colors button.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Accessibility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988" y="1550658"/>
            <a:ext cx="666750" cy="790575"/>
          </a:xfrm>
          <a:prstGeom prst="rect">
            <a:avLst/>
          </a:prstGeom>
        </p:spPr>
      </p:pic>
      <p:sp>
        <p:nvSpPr>
          <p:cNvPr id="12" name="__ENGAGEGETTINGSTARTED__ACCESS"/>
          <p:cNvSpPr txBox="1"/>
          <p:nvPr/>
        </p:nvSpPr>
        <p:spPr>
          <a:xfrm>
            <a:off x="7992590" y="1844510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  <p:sp>
        <p:nvSpPr>
          <p:cNvPr id="6" name="Rectangle 5"/>
          <p:cNvSpPr/>
          <p:nvPr/>
        </p:nvSpPr>
        <p:spPr>
          <a:xfrm>
            <a:off x="790575" y="2012410"/>
            <a:ext cx="3018027" cy="5711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0575" y="3049862"/>
            <a:ext cx="3018027" cy="57112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0575" y="4087315"/>
            <a:ext cx="3018027" cy="57112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156910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Next Steps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169515" y="1326395"/>
            <a:ext cx="995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6EB7"/>
                </a:solidFill>
              </a:rPr>
              <a:t>Take your presentations to the next level with the pro version.</a:t>
            </a:r>
          </a:p>
          <a:p>
            <a:pPr algn="ctr"/>
            <a:r>
              <a:rPr lang="en-US" sz="2400" dirty="0">
                <a:solidFill>
                  <a:srgbClr val="006EB7"/>
                </a:solidFill>
              </a:rPr>
              <a:t>Upgrade for only $19/month </a:t>
            </a:r>
            <a:r>
              <a:rPr lang="en-US" sz="1600" dirty="0">
                <a:solidFill>
                  <a:srgbClr val="006EB7"/>
                </a:solidFill>
              </a:rPr>
              <a:t>(billed annually).</a:t>
            </a:r>
            <a:endParaRPr lang="en-US" sz="1600" i="1" dirty="0">
              <a:solidFill>
                <a:srgbClr val="006EB7"/>
              </a:solidFill>
            </a:endParaRPr>
          </a:p>
        </p:txBody>
      </p:sp>
      <p:sp>
        <p:nvSpPr>
          <p:cNvPr id="5" name="__ENGAGEBUYNOWURL__"/>
          <p:cNvSpPr/>
          <p:nvPr>
            <p:custDataLst>
              <p:tags r:id="rId3"/>
            </p:custDataLst>
          </p:nvPr>
        </p:nvSpPr>
        <p:spPr>
          <a:xfrm>
            <a:off x="8600302" y="5867365"/>
            <a:ext cx="1886465" cy="48400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Upgrade to Pro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206D53-5CFC-4E45-B6EE-3B88757C3E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70" b="32055"/>
          <a:stretch/>
        </p:blipFill>
        <p:spPr>
          <a:xfrm>
            <a:off x="6739439" y="2398132"/>
            <a:ext cx="4801091" cy="31388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1C1F5A-514A-4E2A-AB0E-5894707B9A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2537254"/>
            <a:ext cx="52863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790575" y="2399926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214287" y="2557967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96748" y="2557967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379209" y="2557967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2379209" y="2477046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Beginner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0575" y="3028048"/>
            <a:ext cx="537385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Presentation Library button from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Business Case and click the Open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on the Slide Library button from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any slide and click on the Insert button.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Presentation and Slide Library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571" y="2208354"/>
            <a:ext cx="1085850" cy="752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940" y="1966484"/>
            <a:ext cx="4835309" cy="3122804"/>
          </a:xfrm>
          <a:prstGeom prst="rect">
            <a:avLst/>
          </a:prstGeom>
        </p:spPr>
      </p:pic>
      <p:sp>
        <p:nvSpPr>
          <p:cNvPr id="11" name="__ENGAGEGETTINGSTARTED__PLIB"/>
          <p:cNvSpPr txBox="1"/>
          <p:nvPr/>
        </p:nvSpPr>
        <p:spPr>
          <a:xfrm>
            <a:off x="4469734" y="2483155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353224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8841722" y="1231327"/>
            <a:ext cx="0" cy="48052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8981055" y="1817743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0358112" y="1966453"/>
            <a:ext cx="54892" cy="1151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0440573" y="1966453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0523034" y="1966453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0523034" y="1885532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Beginner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981056" y="2613818"/>
            <a:ext cx="303677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SmartObjects button in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will open the SmartObjects task pane.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Drag and drop the 4 Boxes SmartObject onto this slide.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Close the SmartObjects task pane when finished.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SmartObjects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90575" y="1482771"/>
            <a:ext cx="2437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SmartObject here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77093" y="1650065"/>
            <a:ext cx="465513" cy="709312"/>
          </a:xfrm>
          <a:prstGeom prst="rect">
            <a:avLst/>
          </a:prstGeom>
        </p:spPr>
      </p:pic>
      <p:sp>
        <p:nvSpPr>
          <p:cNvPr id="12" name="__ENGAGEGETTINGSTARTED__SMRTO"/>
          <p:cNvSpPr txBox="1"/>
          <p:nvPr/>
        </p:nvSpPr>
        <p:spPr>
          <a:xfrm>
            <a:off x="8998492" y="2187075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284733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790575" y="3920810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214287" y="4078851"/>
            <a:ext cx="54892" cy="1151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96748" y="4078851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379209" y="4078851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2379209" y="3997930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Beginner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0576" y="4427629"/>
            <a:ext cx="1079804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Elements button from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Drag and drop an icon on the empty circles above.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icon, resize and change the shape fill color the way you would any PowerPoint shape.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more design elements from the Element drop-down menu (e.g. Flowcharts, Wireframes, Callouts, Calendar and Charts).</a:t>
            </a:r>
          </a:p>
        </p:txBody>
      </p:sp>
      <p:sp>
        <p:nvSpPr>
          <p:cNvPr id="32" name="Oval 31"/>
          <p:cNvSpPr/>
          <p:nvPr>
            <p:custDataLst>
              <p:tags r:id="rId1"/>
            </p:custDataLst>
          </p:nvPr>
        </p:nvSpPr>
        <p:spPr>
          <a:xfrm>
            <a:off x="1199176" y="1647580"/>
            <a:ext cx="1736553" cy="1736553"/>
          </a:xfrm>
          <a:prstGeom prst="ellipse">
            <a:avLst/>
          </a:prstGeom>
          <a:solidFill>
            <a:srgbClr val="00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2"/>
            </p:custDataLst>
          </p:nvPr>
        </p:nvSpPr>
        <p:spPr>
          <a:xfrm>
            <a:off x="3880618" y="1647580"/>
            <a:ext cx="1736553" cy="1736553"/>
          </a:xfrm>
          <a:prstGeom prst="ellipse">
            <a:avLst/>
          </a:prstGeom>
          <a:solidFill>
            <a:srgbClr val="80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Oval 33"/>
          <p:cNvSpPr/>
          <p:nvPr>
            <p:custDataLst>
              <p:tags r:id="rId3"/>
            </p:custDataLst>
          </p:nvPr>
        </p:nvSpPr>
        <p:spPr>
          <a:xfrm>
            <a:off x="6562060" y="1647580"/>
            <a:ext cx="1736553" cy="1736553"/>
          </a:xfrm>
          <a:prstGeom prst="ellipse">
            <a:avLst/>
          </a:prstGeom>
          <a:solidFill>
            <a:srgbClr val="CB1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Oval 34"/>
          <p:cNvSpPr/>
          <p:nvPr>
            <p:custDataLst>
              <p:tags r:id="rId4"/>
            </p:custDataLst>
          </p:nvPr>
        </p:nvSpPr>
        <p:spPr>
          <a:xfrm>
            <a:off x="9243502" y="1647580"/>
            <a:ext cx="1736553" cy="1736553"/>
          </a:xfrm>
          <a:prstGeom prst="ellipse">
            <a:avLst/>
          </a:prstGeom>
          <a:solidFill>
            <a:srgbClr val="E07E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4" name="Group 43"/>
          <p:cNvGrpSpPr>
            <a:grpSpLocks noChangeAspect="1"/>
          </p:cNvGrpSpPr>
          <p:nvPr/>
        </p:nvGrpSpPr>
        <p:grpSpPr bwMode="auto">
          <a:xfrm>
            <a:off x="1654213" y="2049007"/>
            <a:ext cx="826478" cy="933697"/>
            <a:chOff x="1727" y="1475"/>
            <a:chExt cx="185" cy="209"/>
          </a:xfrm>
        </p:grpSpPr>
        <p:sp>
          <p:nvSpPr>
            <p:cNvPr id="4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732" y="1478"/>
              <a:ext cx="17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764" y="1475"/>
              <a:ext cx="114" cy="1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1727" y="1596"/>
              <a:ext cx="185" cy="88"/>
            </a:xfrm>
            <a:custGeom>
              <a:avLst/>
              <a:gdLst>
                <a:gd name="T0" fmla="*/ 38 w 75"/>
                <a:gd name="T1" fmla="*/ 1 h 36"/>
                <a:gd name="T2" fmla="*/ 2 w 75"/>
                <a:gd name="T3" fmla="*/ 36 h 36"/>
                <a:gd name="T4" fmla="*/ 74 w 75"/>
                <a:gd name="T5" fmla="*/ 36 h 36"/>
                <a:gd name="T6" fmla="*/ 38 w 75"/>
                <a:gd name="T7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6">
                  <a:moveTo>
                    <a:pt x="38" y="1"/>
                  </a:moveTo>
                  <a:cubicBezTo>
                    <a:pt x="0" y="0"/>
                    <a:pt x="2" y="36"/>
                    <a:pt x="2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5" y="1"/>
                    <a:pt x="3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Elements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3990" y="3818379"/>
            <a:ext cx="465513" cy="532650"/>
          </a:xfrm>
          <a:prstGeom prst="rect">
            <a:avLst/>
          </a:prstGeom>
        </p:spPr>
      </p:pic>
      <p:sp>
        <p:nvSpPr>
          <p:cNvPr id="42" name="Freeform 41"/>
          <p:cNvSpPr>
            <a:spLocks noEditPoints="1"/>
          </p:cNvSpPr>
          <p:nvPr/>
        </p:nvSpPr>
        <p:spPr bwMode="auto">
          <a:xfrm>
            <a:off x="4463144" y="2040116"/>
            <a:ext cx="571500" cy="951480"/>
          </a:xfrm>
          <a:custGeom>
            <a:avLst/>
            <a:gdLst>
              <a:gd name="T0" fmla="*/ 443 w 466"/>
              <a:gd name="T1" fmla="*/ 23 h 777"/>
              <a:gd name="T2" fmla="*/ 389 w 466"/>
              <a:gd name="T3" fmla="*/ 0 h 777"/>
              <a:gd name="T4" fmla="*/ 78 w 466"/>
              <a:gd name="T5" fmla="*/ 0 h 777"/>
              <a:gd name="T6" fmla="*/ 23 w 466"/>
              <a:gd name="T7" fmla="*/ 23 h 777"/>
              <a:gd name="T8" fmla="*/ 0 w 466"/>
              <a:gd name="T9" fmla="*/ 78 h 777"/>
              <a:gd name="T10" fmla="*/ 0 w 466"/>
              <a:gd name="T11" fmla="*/ 699 h 777"/>
              <a:gd name="T12" fmla="*/ 23 w 466"/>
              <a:gd name="T13" fmla="*/ 754 h 777"/>
              <a:gd name="T14" fmla="*/ 78 w 466"/>
              <a:gd name="T15" fmla="*/ 777 h 777"/>
              <a:gd name="T16" fmla="*/ 389 w 466"/>
              <a:gd name="T17" fmla="*/ 777 h 777"/>
              <a:gd name="T18" fmla="*/ 443 w 466"/>
              <a:gd name="T19" fmla="*/ 754 h 777"/>
              <a:gd name="T20" fmla="*/ 466 w 466"/>
              <a:gd name="T21" fmla="*/ 699 h 777"/>
              <a:gd name="T22" fmla="*/ 466 w 466"/>
              <a:gd name="T23" fmla="*/ 78 h 777"/>
              <a:gd name="T24" fmla="*/ 443 w 466"/>
              <a:gd name="T25" fmla="*/ 23 h 777"/>
              <a:gd name="T26" fmla="*/ 282 w 466"/>
              <a:gd name="T27" fmla="*/ 97 h 777"/>
              <a:gd name="T28" fmla="*/ 185 w 466"/>
              <a:gd name="T29" fmla="*/ 97 h 777"/>
              <a:gd name="T30" fmla="*/ 175 w 466"/>
              <a:gd name="T31" fmla="*/ 88 h 777"/>
              <a:gd name="T32" fmla="*/ 185 w 466"/>
              <a:gd name="T33" fmla="*/ 78 h 777"/>
              <a:gd name="T34" fmla="*/ 282 w 466"/>
              <a:gd name="T35" fmla="*/ 78 h 777"/>
              <a:gd name="T36" fmla="*/ 292 w 466"/>
              <a:gd name="T37" fmla="*/ 88 h 777"/>
              <a:gd name="T38" fmla="*/ 282 w 466"/>
              <a:gd name="T39" fmla="*/ 97 h 777"/>
              <a:gd name="T40" fmla="*/ 402 w 466"/>
              <a:gd name="T41" fmla="*/ 616 h 777"/>
              <a:gd name="T42" fmla="*/ 389 w 466"/>
              <a:gd name="T43" fmla="*/ 622 h 777"/>
              <a:gd name="T44" fmla="*/ 78 w 466"/>
              <a:gd name="T45" fmla="*/ 622 h 777"/>
              <a:gd name="T46" fmla="*/ 64 w 466"/>
              <a:gd name="T47" fmla="*/ 616 h 777"/>
              <a:gd name="T48" fmla="*/ 58 w 466"/>
              <a:gd name="T49" fmla="*/ 602 h 777"/>
              <a:gd name="T50" fmla="*/ 58 w 466"/>
              <a:gd name="T51" fmla="*/ 175 h 777"/>
              <a:gd name="T52" fmla="*/ 64 w 466"/>
              <a:gd name="T53" fmla="*/ 161 h 777"/>
              <a:gd name="T54" fmla="*/ 78 w 466"/>
              <a:gd name="T55" fmla="*/ 156 h 777"/>
              <a:gd name="T56" fmla="*/ 389 w 466"/>
              <a:gd name="T57" fmla="*/ 156 h 777"/>
              <a:gd name="T58" fmla="*/ 402 w 466"/>
              <a:gd name="T59" fmla="*/ 161 h 777"/>
              <a:gd name="T60" fmla="*/ 408 w 466"/>
              <a:gd name="T61" fmla="*/ 175 h 777"/>
              <a:gd name="T62" fmla="*/ 408 w 466"/>
              <a:gd name="T63" fmla="*/ 602 h 777"/>
              <a:gd name="T64" fmla="*/ 402 w 466"/>
              <a:gd name="T65" fmla="*/ 616 h 777"/>
              <a:gd name="T66" fmla="*/ 233 w 466"/>
              <a:gd name="T67" fmla="*/ 748 h 777"/>
              <a:gd name="T68" fmla="*/ 199 w 466"/>
              <a:gd name="T69" fmla="*/ 734 h 777"/>
              <a:gd name="T70" fmla="*/ 185 w 466"/>
              <a:gd name="T71" fmla="*/ 699 h 777"/>
              <a:gd name="T72" fmla="*/ 199 w 466"/>
              <a:gd name="T73" fmla="*/ 665 h 777"/>
              <a:gd name="T74" fmla="*/ 233 w 466"/>
              <a:gd name="T75" fmla="*/ 651 h 777"/>
              <a:gd name="T76" fmla="*/ 268 w 466"/>
              <a:gd name="T77" fmla="*/ 665 h 777"/>
              <a:gd name="T78" fmla="*/ 282 w 466"/>
              <a:gd name="T79" fmla="*/ 699 h 777"/>
              <a:gd name="T80" fmla="*/ 268 w 466"/>
              <a:gd name="T81" fmla="*/ 734 h 777"/>
              <a:gd name="T82" fmla="*/ 233 w 466"/>
              <a:gd name="T83" fmla="*/ 748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66" h="777">
                <a:moveTo>
                  <a:pt x="443" y="23"/>
                </a:moveTo>
                <a:cubicBezTo>
                  <a:pt x="428" y="8"/>
                  <a:pt x="410" y="0"/>
                  <a:pt x="389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57" y="0"/>
                  <a:pt x="39" y="8"/>
                  <a:pt x="23" y="23"/>
                </a:cubicBezTo>
                <a:cubicBezTo>
                  <a:pt x="8" y="39"/>
                  <a:pt x="0" y="57"/>
                  <a:pt x="0" y="78"/>
                </a:cubicBezTo>
                <a:cubicBezTo>
                  <a:pt x="0" y="699"/>
                  <a:pt x="0" y="699"/>
                  <a:pt x="0" y="699"/>
                </a:cubicBezTo>
                <a:cubicBezTo>
                  <a:pt x="0" y="721"/>
                  <a:pt x="8" y="739"/>
                  <a:pt x="23" y="754"/>
                </a:cubicBezTo>
                <a:cubicBezTo>
                  <a:pt x="39" y="770"/>
                  <a:pt x="57" y="777"/>
                  <a:pt x="78" y="777"/>
                </a:cubicBezTo>
                <a:cubicBezTo>
                  <a:pt x="389" y="777"/>
                  <a:pt x="389" y="777"/>
                  <a:pt x="389" y="777"/>
                </a:cubicBezTo>
                <a:cubicBezTo>
                  <a:pt x="410" y="777"/>
                  <a:pt x="428" y="770"/>
                  <a:pt x="443" y="754"/>
                </a:cubicBezTo>
                <a:cubicBezTo>
                  <a:pt x="459" y="739"/>
                  <a:pt x="466" y="721"/>
                  <a:pt x="466" y="699"/>
                </a:cubicBezTo>
                <a:cubicBezTo>
                  <a:pt x="466" y="78"/>
                  <a:pt x="466" y="78"/>
                  <a:pt x="466" y="78"/>
                </a:cubicBezTo>
                <a:cubicBezTo>
                  <a:pt x="466" y="57"/>
                  <a:pt x="459" y="39"/>
                  <a:pt x="443" y="23"/>
                </a:cubicBezTo>
                <a:close/>
                <a:moveTo>
                  <a:pt x="282" y="97"/>
                </a:moveTo>
                <a:cubicBezTo>
                  <a:pt x="185" y="97"/>
                  <a:pt x="185" y="97"/>
                  <a:pt x="185" y="97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85" y="78"/>
                  <a:pt x="185" y="78"/>
                  <a:pt x="185" y="78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92" y="88"/>
                  <a:pt x="292" y="88"/>
                  <a:pt x="292" y="88"/>
                </a:cubicBezTo>
                <a:lnTo>
                  <a:pt x="282" y="97"/>
                </a:lnTo>
                <a:close/>
                <a:moveTo>
                  <a:pt x="402" y="616"/>
                </a:moveTo>
                <a:cubicBezTo>
                  <a:pt x="389" y="622"/>
                  <a:pt x="389" y="622"/>
                  <a:pt x="389" y="622"/>
                </a:cubicBezTo>
                <a:cubicBezTo>
                  <a:pt x="78" y="622"/>
                  <a:pt x="78" y="622"/>
                  <a:pt x="78" y="622"/>
                </a:cubicBezTo>
                <a:cubicBezTo>
                  <a:pt x="64" y="616"/>
                  <a:pt x="64" y="616"/>
                  <a:pt x="64" y="616"/>
                </a:cubicBezTo>
                <a:cubicBezTo>
                  <a:pt x="58" y="602"/>
                  <a:pt x="58" y="602"/>
                  <a:pt x="58" y="602"/>
                </a:cubicBezTo>
                <a:cubicBezTo>
                  <a:pt x="58" y="175"/>
                  <a:pt x="58" y="175"/>
                  <a:pt x="58" y="175"/>
                </a:cubicBezTo>
                <a:cubicBezTo>
                  <a:pt x="64" y="161"/>
                  <a:pt x="64" y="161"/>
                  <a:pt x="64" y="161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402" y="161"/>
                  <a:pt x="402" y="161"/>
                  <a:pt x="402" y="161"/>
                </a:cubicBezTo>
                <a:cubicBezTo>
                  <a:pt x="408" y="175"/>
                  <a:pt x="408" y="175"/>
                  <a:pt x="408" y="175"/>
                </a:cubicBezTo>
                <a:cubicBezTo>
                  <a:pt x="408" y="602"/>
                  <a:pt x="408" y="602"/>
                  <a:pt x="408" y="602"/>
                </a:cubicBezTo>
                <a:lnTo>
                  <a:pt x="402" y="616"/>
                </a:lnTo>
                <a:close/>
                <a:moveTo>
                  <a:pt x="233" y="748"/>
                </a:moveTo>
                <a:cubicBezTo>
                  <a:pt x="220" y="748"/>
                  <a:pt x="208" y="743"/>
                  <a:pt x="199" y="734"/>
                </a:cubicBezTo>
                <a:cubicBezTo>
                  <a:pt x="189" y="724"/>
                  <a:pt x="185" y="713"/>
                  <a:pt x="185" y="699"/>
                </a:cubicBezTo>
                <a:cubicBezTo>
                  <a:pt x="185" y="686"/>
                  <a:pt x="189" y="675"/>
                  <a:pt x="199" y="665"/>
                </a:cubicBezTo>
                <a:cubicBezTo>
                  <a:pt x="208" y="656"/>
                  <a:pt x="220" y="651"/>
                  <a:pt x="233" y="651"/>
                </a:cubicBezTo>
                <a:cubicBezTo>
                  <a:pt x="247" y="651"/>
                  <a:pt x="258" y="656"/>
                  <a:pt x="268" y="665"/>
                </a:cubicBezTo>
                <a:cubicBezTo>
                  <a:pt x="277" y="675"/>
                  <a:pt x="282" y="686"/>
                  <a:pt x="282" y="699"/>
                </a:cubicBezTo>
                <a:cubicBezTo>
                  <a:pt x="282" y="713"/>
                  <a:pt x="277" y="724"/>
                  <a:pt x="268" y="734"/>
                </a:cubicBezTo>
                <a:cubicBezTo>
                  <a:pt x="258" y="743"/>
                  <a:pt x="247" y="748"/>
                  <a:pt x="233" y="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9" name="__ENGAGEGETTINGSTARTED__ELEM"/>
          <p:cNvSpPr txBox="1"/>
          <p:nvPr/>
        </p:nvSpPr>
        <p:spPr>
          <a:xfrm>
            <a:off x="3880618" y="3997930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422631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4562669" y="1231640"/>
            <a:ext cx="0" cy="518782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>
            <p:custDataLst>
              <p:tags r:id="rId1"/>
            </p:custDataLst>
          </p:nvPr>
        </p:nvSpPr>
        <p:spPr>
          <a:xfrm>
            <a:off x="965912" y="4917235"/>
            <a:ext cx="3060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6EB7"/>
                </a:solidFill>
              </a:rPr>
              <a:t>83% of PowerPoint users wish they could create better visuals.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83538" y="3498981"/>
            <a:ext cx="613021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014949" y="3636466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438661" y="3794507"/>
            <a:ext cx="54892" cy="1151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21122" y="3794507"/>
            <a:ext cx="54892" cy="1151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603583" y="3794507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3583" y="3713586"/>
            <a:ext cx="99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14949" y="4236593"/>
            <a:ext cx="5998801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Infographics button from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Doughnut infographic and click the Insert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Change the Value % to 83% and close the dialog window.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doing the same with the Pictogram but this time click on Edit Data to update the values.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infographic and click on the gears on the top right to reopen the infographic dialog window at any time.</a:t>
            </a:r>
          </a:p>
        </p:txBody>
      </p:sp>
      <p:sp>
        <p:nvSpPr>
          <p:cNvPr id="716" name="Title 71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Infographics</a:t>
            </a:r>
          </a:p>
        </p:txBody>
      </p:sp>
      <p:sp>
        <p:nvSpPr>
          <p:cNvPr id="717" name="TextBox 716"/>
          <p:cNvSpPr txBox="1"/>
          <p:nvPr/>
        </p:nvSpPr>
        <p:spPr>
          <a:xfrm>
            <a:off x="955317" y="1502234"/>
            <a:ext cx="3081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Insert doughnut chart infographic here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8" name="TextBox 717"/>
          <p:cNvSpPr txBox="1"/>
          <p:nvPr/>
        </p:nvSpPr>
        <p:spPr>
          <a:xfrm>
            <a:off x="5166567" y="1093936"/>
            <a:ext cx="298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Insert pictogram infographic here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73109" y="3558988"/>
            <a:ext cx="650850" cy="675350"/>
          </a:xfrm>
          <a:prstGeom prst="rect">
            <a:avLst/>
          </a:prstGeom>
        </p:spPr>
      </p:pic>
      <p:sp>
        <p:nvSpPr>
          <p:cNvPr id="16" name="__ENGAGEGETTINGSTARTED__INFOG"/>
          <p:cNvSpPr txBox="1"/>
          <p:nvPr/>
        </p:nvSpPr>
        <p:spPr>
          <a:xfrm>
            <a:off x="8504849" y="3713585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14535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5782037" y="1446245"/>
            <a:ext cx="0" cy="48052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131676" y="2236863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555388" y="2394904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7637849" y="2394904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720310" y="2394904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7720310" y="2313983"/>
            <a:ext cx="99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131677" y="2976952"/>
            <a:ext cx="5279662" cy="2082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DataMaps button from the Engage tab.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North America by Country map.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on Edit Data to update the values in Excel, then close the Excel file.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on the Legend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Check the Show Legend box and close the dialog box.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7398" y="2097619"/>
            <a:ext cx="3081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DataMap here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DataMaps</a:t>
            </a: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1567061" y="1743943"/>
            <a:ext cx="2902302" cy="307777"/>
          </a:xfrm>
          <a:prstGeom prst="rect">
            <a:avLst/>
          </a:prstGeom>
          <a:solidFill>
            <a:srgbClr val="57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Results by Country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40671" y="2084362"/>
            <a:ext cx="382325" cy="675350"/>
          </a:xfrm>
          <a:prstGeom prst="rect">
            <a:avLst/>
          </a:prstGeom>
        </p:spPr>
      </p:pic>
      <p:sp>
        <p:nvSpPr>
          <p:cNvPr id="15" name="__ENGAGEGETTINGSTARTED__DMAPS"/>
          <p:cNvSpPr txBox="1"/>
          <p:nvPr/>
        </p:nvSpPr>
        <p:spPr>
          <a:xfrm>
            <a:off x="9347315" y="2313982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316304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4562669" y="1231640"/>
            <a:ext cx="0" cy="54024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014949" y="1168508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438661" y="1326549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21122" y="1326549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603583" y="1326549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3583" y="1245628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37855" y="1768638"/>
            <a:ext cx="4476260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 a new Excel spreadsheet.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Type a number (e.g. $4,500,000) in any cell. 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Type a percentage (e.g. 89%) in any cell. 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Copy the data from the table here into Excel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and Close the Excel file.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55865" y="1679775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2000000</a:t>
            </a:r>
          </a:p>
        </p:txBody>
      </p:sp>
      <p:sp>
        <p:nvSpPr>
          <p:cNvPr id="26" name="TextBox 25"/>
          <p:cNvSpPr txBox="1"/>
          <p:nvPr>
            <p:custDataLst>
              <p:tags r:id="rId1"/>
            </p:custDataLst>
          </p:nvPr>
        </p:nvSpPr>
        <p:spPr>
          <a:xfrm>
            <a:off x="790575" y="1679775"/>
            <a:ext cx="1566006" cy="369332"/>
          </a:xfrm>
          <a:prstGeom prst="rect">
            <a:avLst/>
          </a:prstGeom>
          <a:solidFill>
            <a:srgbClr val="006EB7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Budget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506684"/>
              </p:ext>
            </p:extLst>
          </p:nvPr>
        </p:nvGraphicFramePr>
        <p:xfrm>
          <a:off x="790576" y="4322607"/>
          <a:ext cx="34480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Activities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CB13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Year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CB13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Year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CB13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Planning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$200,000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$100,000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Procurement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$800,000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$800,000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Implementation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$200,000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$400,000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solidFill>
                      <a:srgbClr val="F9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$1,200,000</a:t>
                      </a: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$1,300,000</a:t>
                      </a:r>
                    </a:p>
                  </a:txBody>
                  <a:tcPr marL="72000" marR="9525" marT="9525" marB="0" anchor="ctr">
                    <a:solidFill>
                      <a:srgbClr val="FC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>
            <p:custDataLst>
              <p:tags r:id="rId3"/>
            </p:custDataLst>
          </p:nvPr>
        </p:nvSpPr>
        <p:spPr>
          <a:xfrm>
            <a:off x="790575" y="2606280"/>
            <a:ext cx="1991123" cy="369332"/>
          </a:xfrm>
          <a:prstGeom prst="rect">
            <a:avLst/>
          </a:prstGeom>
          <a:solidFill>
            <a:srgbClr val="80B638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Completion</a:t>
            </a:r>
          </a:p>
        </p:txBody>
      </p:sp>
      <p:grpSp>
        <p:nvGrpSpPr>
          <p:cNvPr id="28" name="Group 27"/>
          <p:cNvGrpSpPr/>
          <p:nvPr>
            <p:custDataLst>
              <p:tags r:id="rId4"/>
            </p:custDataLst>
          </p:nvPr>
        </p:nvGrpSpPr>
        <p:grpSpPr>
          <a:xfrm>
            <a:off x="790575" y="3151732"/>
            <a:ext cx="3448050" cy="779780"/>
            <a:chOff x="0" y="-589280"/>
            <a:chExt cx="3448050" cy="77978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3448050" cy="190500"/>
            </a:xfrm>
            <a:prstGeom prst="rect">
              <a:avLst/>
            </a:prstGeom>
            <a:solidFill>
              <a:srgbClr val="BFBFB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2448115" cy="190500"/>
            </a:xfrm>
            <a:prstGeom prst="rect">
              <a:avLst/>
            </a:prstGeom>
            <a:solidFill>
              <a:srgbClr val="80B63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>
              <p:custDataLst>
                <p:tags r:id="rId8"/>
              </p:custDataLst>
            </p:nvPr>
          </p:nvSpPr>
          <p:spPr>
            <a:xfrm>
              <a:off x="2143315" y="-589280"/>
              <a:ext cx="609600" cy="406400"/>
            </a:xfrm>
            <a:prstGeom prst="rect">
              <a:avLst/>
            </a:prstGeom>
            <a:solidFill>
              <a:srgbClr val="80B63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2200">
                  <a:solidFill>
                    <a:srgbClr val="F2F7EB"/>
                  </a:solidFill>
                </a:rPr>
                <a:t>71%</a:t>
              </a:r>
            </a:p>
          </p:txBody>
        </p:sp>
        <p:sp>
          <p:nvSpPr>
            <p:cNvPr id="25" name="Isosceles Triangle 24"/>
            <p:cNvSpPr/>
            <p:nvPr>
              <p:custDataLst>
                <p:tags r:id="rId9"/>
              </p:custDataLst>
            </p:nvPr>
          </p:nvSpPr>
          <p:spPr>
            <a:xfrm rot="10800000">
              <a:off x="2346515" y="-182880"/>
              <a:ext cx="203200" cy="121920"/>
            </a:xfrm>
            <a:prstGeom prst="triangle">
              <a:avLst/>
            </a:prstGeom>
            <a:solidFill>
              <a:srgbClr val="80B63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5032829" y="3671591"/>
            <a:ext cx="649047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7" y="1536734"/>
            <a:ext cx="1780541" cy="198442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041628" y="3841341"/>
            <a:ext cx="6910886" cy="2082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 startAt="6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automate button and select the Microsoft Excel option.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 startAt="6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Create a link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 startAt="6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text box with the value “2000000” and click Link Selected Shape.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 startAt="6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Excel file above and pick the cell from step 2 (e.g. $4,500,000). 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 startAt="6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Repeating the same steps as above, select and link the progress bar infographic and then the data table on the left of this slide.</a:t>
            </a:r>
          </a:p>
        </p:txBody>
      </p:sp>
      <p:sp>
        <p:nvSpPr>
          <p:cNvPr id="44" name="TextBox 43"/>
          <p:cNvSpPr txBox="1"/>
          <p:nvPr>
            <p:custDataLst>
              <p:tags r:id="rId5"/>
            </p:custDataLst>
          </p:nvPr>
        </p:nvSpPr>
        <p:spPr>
          <a:xfrm>
            <a:off x="5258637" y="6099108"/>
            <a:ext cx="5907990" cy="523220"/>
          </a:xfrm>
          <a:prstGeom prst="rect">
            <a:avLst/>
          </a:prstGeom>
          <a:solidFill>
            <a:srgbClr val="6E6E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Click Reload Values to update any shape, infographic, chart or data table in your presentation based on the latest values in your source file.</a:t>
            </a:r>
          </a:p>
        </p:txBody>
      </p:sp>
      <p:sp>
        <p:nvSpPr>
          <p:cNvPr id="35" name="Title 34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Automate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0408" y="1099987"/>
            <a:ext cx="582596" cy="532418"/>
          </a:xfrm>
          <a:prstGeom prst="rect">
            <a:avLst/>
          </a:prstGeom>
        </p:spPr>
      </p:pic>
      <p:sp>
        <p:nvSpPr>
          <p:cNvPr id="31" name="__ENGAGEGETTINGSTARTED__AUTO"/>
          <p:cNvSpPr txBox="1"/>
          <p:nvPr/>
        </p:nvSpPr>
        <p:spPr>
          <a:xfrm>
            <a:off x="8007481" y="1245628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123942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790575" y="1481093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214287" y="1639134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96748" y="1639134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2379209" y="1639134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2379209" y="1558213"/>
            <a:ext cx="99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0575" y="2291407"/>
            <a:ext cx="99209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SmartGrid button on the Engage tab to show/hide the grid.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Uncheck the Aspect Ratio button in the Size section to the right of the SmartGrid button.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chart below and click Align to Grid and select 1 (this will align the chart to the first column).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the chart still selected, click the Width columns drop-down under the Aspect Ratio check box and select 12 (this will set the width of the chart to 12 columns wide).</a:t>
            </a:r>
          </a:p>
        </p:txBody>
      </p:sp>
      <p:graphicFrame>
        <p:nvGraphicFramePr>
          <p:cNvPr id="5" name="Chart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66128154"/>
              </p:ext>
            </p:extLst>
          </p:nvPr>
        </p:nvGraphicFramePr>
        <p:xfrm>
          <a:off x="7953375" y="4901036"/>
          <a:ext cx="3448050" cy="154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SmartGrid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625" y="1354406"/>
            <a:ext cx="382325" cy="675350"/>
          </a:xfrm>
          <a:prstGeom prst="rect">
            <a:avLst/>
          </a:prstGeom>
        </p:spPr>
      </p:pic>
      <p:sp>
        <p:nvSpPr>
          <p:cNvPr id="12" name="__ENGAGEGETTINGSTARTED__SMRTGRID"/>
          <p:cNvSpPr txBox="1"/>
          <p:nvPr/>
        </p:nvSpPr>
        <p:spPr>
          <a:xfrm>
            <a:off x="3960324" y="1553581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5868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Box 250"/>
          <p:cNvSpPr txBox="1"/>
          <p:nvPr/>
        </p:nvSpPr>
        <p:spPr>
          <a:xfrm>
            <a:off x="790575" y="4542269"/>
            <a:ext cx="1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2214287" y="4700310"/>
            <a:ext cx="54892" cy="115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2296748" y="4700310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2379209" y="4700310"/>
            <a:ext cx="54892" cy="1151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2379209" y="4619389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Beginner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790576" y="5282356"/>
            <a:ext cx="10480804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Click the Color Swatches drop-down in the Engage tab and select a different color swatch.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the pie chart above and click on a color from the Engage Shape Fill drop-down in the SmartColors section.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create your own color swatch by selecting My Swatches at the bottom of the Color Swatches drop-down.</a:t>
            </a:r>
          </a:p>
        </p:txBody>
      </p:sp>
      <p:graphicFrame>
        <p:nvGraphicFramePr>
          <p:cNvPr id="782" name="Chart 781"/>
          <p:cNvGraphicFramePr/>
          <p:nvPr>
            <p:extLst>
              <p:ext uri="{D42A27DB-BD31-4B8C-83A1-F6EECF244321}">
                <p14:modId xmlns:p14="http://schemas.microsoft.com/office/powerpoint/2010/main" val="3072622681"/>
              </p:ext>
            </p:extLst>
          </p:nvPr>
        </p:nvGraphicFramePr>
        <p:xfrm>
          <a:off x="489181" y="1347764"/>
          <a:ext cx="2857240" cy="248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2231" name="Title 2230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rgbClr val="E07E12"/>
                </a:solidFill>
              </a:rPr>
              <a:t>SmartColors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32" y="4378369"/>
            <a:ext cx="1647825" cy="695325"/>
          </a:xfrm>
          <a:prstGeom prst="rect">
            <a:avLst/>
          </a:prstGeom>
        </p:spPr>
      </p:pic>
      <p:grpSp>
        <p:nvGrpSpPr>
          <p:cNvPr id="776" name="Group 775"/>
          <p:cNvGrpSpPr/>
          <p:nvPr>
            <p:custDataLst>
              <p:tags r:id="rId2"/>
            </p:custDataLst>
          </p:nvPr>
        </p:nvGrpSpPr>
        <p:grpSpPr>
          <a:xfrm>
            <a:off x="3394426" y="1484836"/>
            <a:ext cx="5689477" cy="2215869"/>
            <a:chOff x="0" y="1"/>
            <a:chExt cx="5238750" cy="2040325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216694" cy="36996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9" y="1"/>
              <a:ext cx="216694" cy="36996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38" y="1"/>
              <a:ext cx="216694" cy="36996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56" y="1"/>
              <a:ext cx="216694" cy="36996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1"/>
              <a:ext cx="216694" cy="36996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594" y="1"/>
              <a:ext cx="216694" cy="36996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913" y="1"/>
              <a:ext cx="216694" cy="36996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231" y="1"/>
              <a:ext cx="216694" cy="36996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50" y="1"/>
              <a:ext cx="216694" cy="36996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869" y="1"/>
              <a:ext cx="216694" cy="36996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88" y="1"/>
              <a:ext cx="216694" cy="36996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506" y="1"/>
              <a:ext cx="216694" cy="36996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1825" y="1"/>
              <a:ext cx="216694" cy="36996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144" y="1"/>
              <a:ext cx="216694" cy="36996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3" y="1"/>
              <a:ext cx="216694" cy="36996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81" y="1"/>
              <a:ext cx="216694" cy="36996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100" y="1"/>
              <a:ext cx="216694" cy="36996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419" y="1"/>
              <a:ext cx="216694" cy="36996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38" y="1"/>
              <a:ext cx="216694" cy="36996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056" y="1"/>
              <a:ext cx="216694" cy="36996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17591"/>
              <a:ext cx="216694" cy="36996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9" y="417591"/>
              <a:ext cx="216694" cy="36996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38" y="417591"/>
              <a:ext cx="216694" cy="36996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56" y="417591"/>
              <a:ext cx="216694" cy="36996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417591"/>
              <a:ext cx="216694" cy="36996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594" y="417591"/>
              <a:ext cx="216694" cy="36996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913" y="417591"/>
              <a:ext cx="216694" cy="36996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231" y="417591"/>
              <a:ext cx="216694" cy="36996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50" y="417591"/>
              <a:ext cx="216694" cy="369965"/>
            </a:xfrm>
            <a:prstGeom prst="rect">
              <a:avLst/>
            </a:prstGeom>
          </p:spPr>
        </p:pic>
        <p:pic>
          <p:nvPicPr>
            <p:cNvPr id="4059" name="Picture 405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869" y="417591"/>
              <a:ext cx="216694" cy="369965"/>
            </a:xfrm>
            <a:prstGeom prst="rect">
              <a:avLst/>
            </a:prstGeom>
          </p:spPr>
        </p:pic>
        <p:pic>
          <p:nvPicPr>
            <p:cNvPr id="4060" name="Picture 405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88" y="417591"/>
              <a:ext cx="216694" cy="369965"/>
            </a:xfrm>
            <a:prstGeom prst="rect">
              <a:avLst/>
            </a:prstGeom>
          </p:spPr>
        </p:pic>
        <p:pic>
          <p:nvPicPr>
            <p:cNvPr id="4061" name="Picture 406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506" y="417591"/>
              <a:ext cx="216694" cy="369965"/>
            </a:xfrm>
            <a:prstGeom prst="rect">
              <a:avLst/>
            </a:prstGeom>
          </p:spPr>
        </p:pic>
        <p:pic>
          <p:nvPicPr>
            <p:cNvPr id="4062" name="Picture 406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1825" y="417591"/>
              <a:ext cx="216694" cy="369965"/>
            </a:xfrm>
            <a:prstGeom prst="rect">
              <a:avLst/>
            </a:prstGeom>
          </p:spPr>
        </p:pic>
        <p:pic>
          <p:nvPicPr>
            <p:cNvPr id="4063" name="Picture 4062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144" y="417591"/>
              <a:ext cx="216694" cy="369965"/>
            </a:xfrm>
            <a:prstGeom prst="rect">
              <a:avLst/>
            </a:prstGeom>
          </p:spPr>
        </p:pic>
        <p:pic>
          <p:nvPicPr>
            <p:cNvPr id="224" name="Picture 22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3" y="417591"/>
              <a:ext cx="216694" cy="369965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81" y="417591"/>
              <a:ext cx="216694" cy="369965"/>
            </a:xfrm>
            <a:prstGeom prst="rect">
              <a:avLst/>
            </a:prstGeom>
          </p:spPr>
        </p:pic>
        <p:pic>
          <p:nvPicPr>
            <p:cNvPr id="226" name="Picture 22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100" y="417591"/>
              <a:ext cx="216694" cy="369965"/>
            </a:xfrm>
            <a:prstGeom prst="rect">
              <a:avLst/>
            </a:prstGeom>
          </p:spPr>
        </p:pic>
        <p:pic>
          <p:nvPicPr>
            <p:cNvPr id="227" name="Picture 22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419" y="417591"/>
              <a:ext cx="216694" cy="369965"/>
            </a:xfrm>
            <a:prstGeom prst="rect">
              <a:avLst/>
            </a:prstGeom>
          </p:spPr>
        </p:pic>
        <p:pic>
          <p:nvPicPr>
            <p:cNvPr id="228" name="Picture 22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38" y="417591"/>
              <a:ext cx="216694" cy="369965"/>
            </a:xfrm>
            <a:prstGeom prst="rect">
              <a:avLst/>
            </a:prstGeom>
          </p:spPr>
        </p:pic>
        <p:pic>
          <p:nvPicPr>
            <p:cNvPr id="229" name="Picture 22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056" y="417591"/>
              <a:ext cx="216694" cy="369965"/>
            </a:xfrm>
            <a:prstGeom prst="rect">
              <a:avLst/>
            </a:prstGeom>
          </p:spPr>
        </p:pic>
        <p:pic>
          <p:nvPicPr>
            <p:cNvPr id="230" name="Picture 22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35181"/>
              <a:ext cx="216694" cy="369965"/>
            </a:xfrm>
            <a:prstGeom prst="rect">
              <a:avLst/>
            </a:prstGeom>
          </p:spPr>
        </p:pic>
        <p:pic>
          <p:nvPicPr>
            <p:cNvPr id="231" name="Picture 23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9" y="835181"/>
              <a:ext cx="216694" cy="369965"/>
            </a:xfrm>
            <a:prstGeom prst="rect">
              <a:avLst/>
            </a:prstGeom>
          </p:spPr>
        </p:pic>
        <p:pic>
          <p:nvPicPr>
            <p:cNvPr id="232" name="Picture 23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38" y="835181"/>
              <a:ext cx="216694" cy="369965"/>
            </a:xfrm>
            <a:prstGeom prst="rect">
              <a:avLst/>
            </a:prstGeom>
          </p:spPr>
        </p:pic>
        <p:pic>
          <p:nvPicPr>
            <p:cNvPr id="233" name="Picture 232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56" y="835181"/>
              <a:ext cx="216694" cy="369965"/>
            </a:xfrm>
            <a:prstGeom prst="rect">
              <a:avLst/>
            </a:prstGeom>
          </p:spPr>
        </p:pic>
        <p:pic>
          <p:nvPicPr>
            <p:cNvPr id="234" name="Picture 23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835181"/>
              <a:ext cx="216694" cy="369965"/>
            </a:xfrm>
            <a:prstGeom prst="rect">
              <a:avLst/>
            </a:prstGeom>
          </p:spPr>
        </p:pic>
        <p:pic>
          <p:nvPicPr>
            <p:cNvPr id="235" name="Picture 23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594" y="835181"/>
              <a:ext cx="216694" cy="369965"/>
            </a:xfrm>
            <a:prstGeom prst="rect">
              <a:avLst/>
            </a:prstGeom>
          </p:spPr>
        </p:pic>
        <p:pic>
          <p:nvPicPr>
            <p:cNvPr id="236" name="Picture 23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913" y="835181"/>
              <a:ext cx="216694" cy="369965"/>
            </a:xfrm>
            <a:prstGeom prst="rect">
              <a:avLst/>
            </a:prstGeom>
          </p:spPr>
        </p:pic>
        <p:pic>
          <p:nvPicPr>
            <p:cNvPr id="237" name="Picture 23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231" y="835181"/>
              <a:ext cx="216694" cy="369965"/>
            </a:xfrm>
            <a:prstGeom prst="rect">
              <a:avLst/>
            </a:prstGeom>
          </p:spPr>
        </p:pic>
        <p:pic>
          <p:nvPicPr>
            <p:cNvPr id="238" name="Picture 23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50" y="835181"/>
              <a:ext cx="216694" cy="369965"/>
            </a:xfrm>
            <a:prstGeom prst="rect">
              <a:avLst/>
            </a:prstGeom>
          </p:spPr>
        </p:pic>
        <p:pic>
          <p:nvPicPr>
            <p:cNvPr id="239" name="Picture 23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869" y="835181"/>
              <a:ext cx="216694" cy="369965"/>
            </a:xfrm>
            <a:prstGeom prst="rect">
              <a:avLst/>
            </a:prstGeom>
          </p:spPr>
        </p:pic>
        <p:pic>
          <p:nvPicPr>
            <p:cNvPr id="240" name="Picture 23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88" y="835181"/>
              <a:ext cx="216694" cy="369965"/>
            </a:xfrm>
            <a:prstGeom prst="rect">
              <a:avLst/>
            </a:prstGeom>
          </p:spPr>
        </p:pic>
        <p:pic>
          <p:nvPicPr>
            <p:cNvPr id="241" name="Picture 240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506" y="835181"/>
              <a:ext cx="216694" cy="369965"/>
            </a:xfrm>
            <a:prstGeom prst="rect">
              <a:avLst/>
            </a:prstGeom>
          </p:spPr>
        </p:pic>
        <p:pic>
          <p:nvPicPr>
            <p:cNvPr id="242" name="Picture 241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1825" y="835181"/>
              <a:ext cx="216694" cy="369965"/>
            </a:xfrm>
            <a:prstGeom prst="rect">
              <a:avLst/>
            </a:prstGeom>
          </p:spPr>
        </p:pic>
        <p:pic>
          <p:nvPicPr>
            <p:cNvPr id="243" name="Picture 242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144" y="835181"/>
              <a:ext cx="216694" cy="369965"/>
            </a:xfrm>
            <a:prstGeom prst="rect">
              <a:avLst/>
            </a:prstGeom>
          </p:spPr>
        </p:pic>
        <p:pic>
          <p:nvPicPr>
            <p:cNvPr id="244" name="Picture 243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3" y="835181"/>
              <a:ext cx="216694" cy="369965"/>
            </a:xfrm>
            <a:prstGeom prst="rect">
              <a:avLst/>
            </a:prstGeom>
          </p:spPr>
        </p:pic>
        <p:pic>
          <p:nvPicPr>
            <p:cNvPr id="245" name="Picture 244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81" y="835181"/>
              <a:ext cx="216694" cy="369965"/>
            </a:xfrm>
            <a:prstGeom prst="rect">
              <a:avLst/>
            </a:prstGeom>
          </p:spPr>
        </p:pic>
        <p:pic>
          <p:nvPicPr>
            <p:cNvPr id="246" name="Picture 245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100" y="835181"/>
              <a:ext cx="216694" cy="369965"/>
            </a:xfrm>
            <a:prstGeom prst="rect">
              <a:avLst/>
            </a:prstGeom>
          </p:spPr>
        </p:pic>
        <p:pic>
          <p:nvPicPr>
            <p:cNvPr id="247" name="Picture 24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419" y="835181"/>
              <a:ext cx="216694" cy="369965"/>
            </a:xfrm>
            <a:prstGeom prst="rect">
              <a:avLst/>
            </a:prstGeom>
          </p:spPr>
        </p:pic>
        <p:pic>
          <p:nvPicPr>
            <p:cNvPr id="248" name="Picture 247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38" y="835181"/>
              <a:ext cx="216694" cy="369965"/>
            </a:xfrm>
            <a:prstGeom prst="rect">
              <a:avLst/>
            </a:prstGeom>
          </p:spPr>
        </p:pic>
        <p:pic>
          <p:nvPicPr>
            <p:cNvPr id="249" name="Picture 248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056" y="835181"/>
              <a:ext cx="216694" cy="369965"/>
            </a:xfrm>
            <a:prstGeom prst="rect">
              <a:avLst/>
            </a:prstGeom>
          </p:spPr>
        </p:pic>
        <p:pic>
          <p:nvPicPr>
            <p:cNvPr id="250" name="Picture 249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52771"/>
              <a:ext cx="216694" cy="369965"/>
            </a:xfrm>
            <a:prstGeom prst="rect">
              <a:avLst/>
            </a:prstGeom>
          </p:spPr>
        </p:pic>
        <p:pic>
          <p:nvPicPr>
            <p:cNvPr id="257" name="Picture 256"/>
            <p:cNvPicPr>
              <a:picLocks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9" y="1252771"/>
              <a:ext cx="216694" cy="369965"/>
            </a:xfrm>
            <a:prstGeom prst="rect">
              <a:avLst/>
            </a:prstGeom>
          </p:spPr>
        </p:pic>
        <p:pic>
          <p:nvPicPr>
            <p:cNvPr id="258" name="Picture 257"/>
            <p:cNvPicPr>
              <a:picLocks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38" y="1252771"/>
              <a:ext cx="216694" cy="369965"/>
            </a:xfrm>
            <a:prstGeom prst="rect">
              <a:avLst/>
            </a:prstGeom>
          </p:spPr>
        </p:pic>
        <p:pic>
          <p:nvPicPr>
            <p:cNvPr id="259" name="Picture 258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56" y="1252771"/>
              <a:ext cx="216694" cy="369965"/>
            </a:xfrm>
            <a:prstGeom prst="rect">
              <a:avLst/>
            </a:prstGeom>
          </p:spPr>
        </p:pic>
        <p:pic>
          <p:nvPicPr>
            <p:cNvPr id="260" name="Picture 259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1252771"/>
              <a:ext cx="216694" cy="369965"/>
            </a:xfrm>
            <a:prstGeom prst="rect">
              <a:avLst/>
            </a:prstGeom>
          </p:spPr>
        </p:pic>
        <p:pic>
          <p:nvPicPr>
            <p:cNvPr id="261" name="Picture 260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594" y="1252771"/>
              <a:ext cx="216694" cy="369965"/>
            </a:xfrm>
            <a:prstGeom prst="rect">
              <a:avLst/>
            </a:prstGeom>
          </p:spPr>
        </p:pic>
        <p:pic>
          <p:nvPicPr>
            <p:cNvPr id="262" name="Picture 261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913" y="1252771"/>
              <a:ext cx="216694" cy="369965"/>
            </a:xfrm>
            <a:prstGeom prst="rect">
              <a:avLst/>
            </a:prstGeom>
          </p:spPr>
        </p:pic>
        <p:pic>
          <p:nvPicPr>
            <p:cNvPr id="263" name="Picture 262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231" y="1252771"/>
              <a:ext cx="216694" cy="369965"/>
            </a:xfrm>
            <a:prstGeom prst="rect">
              <a:avLst/>
            </a:prstGeom>
          </p:spPr>
        </p:pic>
        <p:pic>
          <p:nvPicPr>
            <p:cNvPr id="264" name="Picture 263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50" y="1252771"/>
              <a:ext cx="216694" cy="369965"/>
            </a:xfrm>
            <a:prstGeom prst="rect">
              <a:avLst/>
            </a:prstGeom>
          </p:spPr>
        </p:pic>
        <p:pic>
          <p:nvPicPr>
            <p:cNvPr id="265" name="Picture 264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869" y="1252771"/>
              <a:ext cx="216694" cy="369965"/>
            </a:xfrm>
            <a:prstGeom prst="rect">
              <a:avLst/>
            </a:prstGeom>
          </p:spPr>
        </p:pic>
        <p:pic>
          <p:nvPicPr>
            <p:cNvPr id="266" name="Picture 265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88" y="1252771"/>
              <a:ext cx="216694" cy="369965"/>
            </a:xfrm>
            <a:prstGeom prst="rect">
              <a:avLst/>
            </a:prstGeom>
          </p:spPr>
        </p:pic>
        <p:pic>
          <p:nvPicPr>
            <p:cNvPr id="267" name="Picture 266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506" y="1252771"/>
              <a:ext cx="216694" cy="369965"/>
            </a:xfrm>
            <a:prstGeom prst="rect">
              <a:avLst/>
            </a:prstGeom>
          </p:spPr>
        </p:pic>
        <p:pic>
          <p:nvPicPr>
            <p:cNvPr id="268" name="Picture 267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1825" y="1252771"/>
              <a:ext cx="216694" cy="369965"/>
            </a:xfrm>
            <a:prstGeom prst="rect">
              <a:avLst/>
            </a:prstGeom>
          </p:spPr>
        </p:pic>
        <p:pic>
          <p:nvPicPr>
            <p:cNvPr id="269" name="Picture 268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144" y="1252771"/>
              <a:ext cx="216694" cy="369965"/>
            </a:xfrm>
            <a:prstGeom prst="rect">
              <a:avLst/>
            </a:prstGeom>
          </p:spPr>
        </p:pic>
        <p:pic>
          <p:nvPicPr>
            <p:cNvPr id="270" name="Picture 269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3" y="1252771"/>
              <a:ext cx="216694" cy="369965"/>
            </a:xfrm>
            <a:prstGeom prst="rect">
              <a:avLst/>
            </a:prstGeom>
          </p:spPr>
        </p:pic>
        <p:pic>
          <p:nvPicPr>
            <p:cNvPr id="271" name="Picture 270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81" y="1252771"/>
              <a:ext cx="216694" cy="369965"/>
            </a:xfrm>
            <a:prstGeom prst="rect">
              <a:avLst/>
            </a:prstGeom>
          </p:spPr>
        </p:pic>
        <p:pic>
          <p:nvPicPr>
            <p:cNvPr id="272" name="Picture 271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100" y="1252771"/>
              <a:ext cx="216694" cy="369965"/>
            </a:xfrm>
            <a:prstGeom prst="rect">
              <a:avLst/>
            </a:prstGeom>
          </p:spPr>
        </p:pic>
        <p:pic>
          <p:nvPicPr>
            <p:cNvPr id="273" name="Picture 272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419" y="1252771"/>
              <a:ext cx="216694" cy="369965"/>
            </a:xfrm>
            <a:prstGeom prst="rect">
              <a:avLst/>
            </a:prstGeom>
          </p:spPr>
        </p:pic>
        <p:pic>
          <p:nvPicPr>
            <p:cNvPr id="274" name="Picture 273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38" y="1252771"/>
              <a:ext cx="216694" cy="369965"/>
            </a:xfrm>
            <a:prstGeom prst="rect">
              <a:avLst/>
            </a:prstGeom>
          </p:spPr>
        </p:pic>
        <p:pic>
          <p:nvPicPr>
            <p:cNvPr id="275" name="Picture 274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056" y="1252771"/>
              <a:ext cx="216694" cy="369965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670361"/>
              <a:ext cx="216694" cy="369965"/>
            </a:xfrm>
            <a:prstGeom prst="rect">
              <a:avLst/>
            </a:prstGeom>
          </p:spPr>
        </p:pic>
        <p:pic>
          <p:nvPicPr>
            <p:cNvPr id="277" name="Picture 276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9" y="1670361"/>
              <a:ext cx="216694" cy="369965"/>
            </a:xfrm>
            <a:prstGeom prst="rect">
              <a:avLst/>
            </a:prstGeom>
          </p:spPr>
        </p:pic>
        <p:pic>
          <p:nvPicPr>
            <p:cNvPr id="278" name="Picture 277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638" y="1670361"/>
              <a:ext cx="216694" cy="369965"/>
            </a:xfrm>
            <a:prstGeom prst="rect">
              <a:avLst/>
            </a:prstGeom>
          </p:spPr>
        </p:pic>
        <p:pic>
          <p:nvPicPr>
            <p:cNvPr id="279" name="Picture 278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56" y="1670361"/>
              <a:ext cx="216694" cy="369965"/>
            </a:xfrm>
            <a:prstGeom prst="rect">
              <a:avLst/>
            </a:prstGeom>
          </p:spPr>
        </p:pic>
        <p:pic>
          <p:nvPicPr>
            <p:cNvPr id="280" name="Picture 279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1670361"/>
              <a:ext cx="216694" cy="369965"/>
            </a:xfrm>
            <a:prstGeom prst="rect">
              <a:avLst/>
            </a:prstGeom>
          </p:spPr>
        </p:pic>
        <p:pic>
          <p:nvPicPr>
            <p:cNvPr id="281" name="Picture 280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594" y="1670361"/>
              <a:ext cx="216694" cy="369965"/>
            </a:xfrm>
            <a:prstGeom prst="rect">
              <a:avLst/>
            </a:prstGeom>
          </p:spPr>
        </p:pic>
        <p:pic>
          <p:nvPicPr>
            <p:cNvPr id="282" name="Picture 281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913" y="1670361"/>
              <a:ext cx="216694" cy="369965"/>
            </a:xfrm>
            <a:prstGeom prst="rect">
              <a:avLst/>
            </a:prstGeom>
          </p:spPr>
        </p:pic>
        <p:pic>
          <p:nvPicPr>
            <p:cNvPr id="283" name="Picture 282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231" y="1670361"/>
              <a:ext cx="216694" cy="369965"/>
            </a:xfrm>
            <a:prstGeom prst="rect">
              <a:avLst/>
            </a:prstGeom>
          </p:spPr>
        </p:pic>
        <p:pic>
          <p:nvPicPr>
            <p:cNvPr id="284" name="Picture 283"/>
            <p:cNvPicPr>
              <a:picLocks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50" y="1670361"/>
              <a:ext cx="216694" cy="369965"/>
            </a:xfrm>
            <a:prstGeom prst="rect">
              <a:avLst/>
            </a:prstGeom>
          </p:spPr>
        </p:pic>
        <p:pic>
          <p:nvPicPr>
            <p:cNvPr id="285" name="Picture 284"/>
            <p:cNvPicPr>
              <a:picLocks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869" y="1670361"/>
              <a:ext cx="216694" cy="369965"/>
            </a:xfrm>
            <a:prstGeom prst="rect">
              <a:avLst/>
            </a:prstGeom>
          </p:spPr>
        </p:pic>
        <p:pic>
          <p:nvPicPr>
            <p:cNvPr id="286" name="Picture 285"/>
            <p:cNvPicPr>
              <a:picLocks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3188" y="1670361"/>
              <a:ext cx="216694" cy="369965"/>
            </a:xfrm>
            <a:prstGeom prst="rect">
              <a:avLst/>
            </a:prstGeom>
          </p:spPr>
        </p:pic>
        <p:pic>
          <p:nvPicPr>
            <p:cNvPr id="287" name="Picture 286"/>
            <p:cNvPicPr>
              <a:picLocks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506" y="1670361"/>
              <a:ext cx="216694" cy="369965"/>
            </a:xfrm>
            <a:prstGeom prst="rect">
              <a:avLst/>
            </a:prstGeom>
          </p:spPr>
        </p:pic>
        <p:pic>
          <p:nvPicPr>
            <p:cNvPr id="768" name="Picture 767"/>
            <p:cNvPicPr>
              <a:picLocks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1825" y="1670361"/>
              <a:ext cx="216694" cy="369965"/>
            </a:xfrm>
            <a:prstGeom prst="rect">
              <a:avLst/>
            </a:prstGeom>
          </p:spPr>
        </p:pic>
        <p:pic>
          <p:nvPicPr>
            <p:cNvPr id="769" name="Picture 768"/>
            <p:cNvPicPr>
              <a:picLocks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144" y="1670361"/>
              <a:ext cx="216694" cy="369965"/>
            </a:xfrm>
            <a:prstGeom prst="rect">
              <a:avLst/>
            </a:prstGeom>
          </p:spPr>
        </p:pic>
        <p:pic>
          <p:nvPicPr>
            <p:cNvPr id="770" name="Picture 769"/>
            <p:cNvPicPr>
              <a:picLocks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3" y="1670361"/>
              <a:ext cx="216694" cy="369965"/>
            </a:xfrm>
            <a:prstGeom prst="rect">
              <a:avLst/>
            </a:prstGeom>
          </p:spPr>
        </p:pic>
        <p:pic>
          <p:nvPicPr>
            <p:cNvPr id="771" name="Picture 770"/>
            <p:cNvPicPr>
              <a:picLocks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81" y="1670361"/>
              <a:ext cx="216694" cy="369965"/>
            </a:xfrm>
            <a:prstGeom prst="rect">
              <a:avLst/>
            </a:prstGeom>
          </p:spPr>
        </p:pic>
        <p:pic>
          <p:nvPicPr>
            <p:cNvPr id="772" name="Picture 771"/>
            <p:cNvPicPr>
              <a:picLocks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100" y="1670361"/>
              <a:ext cx="216694" cy="369965"/>
            </a:xfrm>
            <a:prstGeom prst="rect">
              <a:avLst/>
            </a:prstGeom>
          </p:spPr>
        </p:pic>
        <p:pic>
          <p:nvPicPr>
            <p:cNvPr id="773" name="Picture 772"/>
            <p:cNvPicPr>
              <a:picLocks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419" y="1670361"/>
              <a:ext cx="216694" cy="369965"/>
            </a:xfrm>
            <a:prstGeom prst="rect">
              <a:avLst/>
            </a:prstGeom>
          </p:spPr>
        </p:pic>
        <p:pic>
          <p:nvPicPr>
            <p:cNvPr id="774" name="Picture 773"/>
            <p:cNvPicPr>
              <a:picLocks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38" y="1670361"/>
              <a:ext cx="216694" cy="369965"/>
            </a:xfrm>
            <a:prstGeom prst="rect">
              <a:avLst/>
            </a:prstGeom>
          </p:spPr>
        </p:pic>
        <p:pic>
          <p:nvPicPr>
            <p:cNvPr id="775" name="Picture 774"/>
            <p:cNvPicPr>
              <a:picLocks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056" y="1670361"/>
              <a:ext cx="216694" cy="369965"/>
            </a:xfrm>
            <a:prstGeom prst="rect">
              <a:avLst/>
            </a:prstGeom>
          </p:spPr>
        </p:pic>
      </p:grpSp>
      <p:grpSp>
        <p:nvGrpSpPr>
          <p:cNvPr id="788" name="Group 787"/>
          <p:cNvGrpSpPr/>
          <p:nvPr>
            <p:custDataLst>
              <p:tags r:id="rId3"/>
            </p:custDataLst>
          </p:nvPr>
        </p:nvGrpSpPr>
        <p:grpSpPr>
          <a:xfrm>
            <a:off x="9549121" y="1721807"/>
            <a:ext cx="2035877" cy="1778000"/>
            <a:chOff x="0" y="0"/>
            <a:chExt cx="2035877" cy="1778000"/>
          </a:xfrm>
        </p:grpSpPr>
        <p:sp>
          <p:nvSpPr>
            <p:cNvPr id="777" name="Rectangle 776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254000" cy="254000"/>
            </a:xfrm>
            <a:prstGeom prst="rect">
              <a:avLst/>
            </a:prstGeom>
            <a:solidFill>
              <a:srgbClr val="006EB7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/>
            </a:p>
          </p:txBody>
        </p:sp>
        <p:sp>
          <p:nvSpPr>
            <p:cNvPr id="778" name="Rectangle 777"/>
            <p:cNvSpPr/>
            <p:nvPr>
              <p:custDataLst>
                <p:tags r:id="rId5"/>
              </p:custDataLst>
            </p:nvPr>
          </p:nvSpPr>
          <p:spPr>
            <a:xfrm>
              <a:off x="381000" y="3889"/>
              <a:ext cx="1067472" cy="24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spAutoFit/>
            </a:bodyPr>
            <a:lstStyle/>
            <a:p>
              <a:r>
                <a:rPr lang="en-CA" sz="1600">
                  <a:solidFill>
                    <a:srgbClr val="006EB7"/>
                  </a:solidFill>
                </a:rPr>
                <a:t>63% Android</a:t>
              </a:r>
            </a:p>
          </p:txBody>
        </p:sp>
        <p:sp>
          <p:nvSpPr>
            <p:cNvPr id="779" name="Rectangle 778"/>
            <p:cNvSpPr/>
            <p:nvPr>
              <p:custDataLst>
                <p:tags r:id="rId6"/>
              </p:custDataLst>
            </p:nvPr>
          </p:nvSpPr>
          <p:spPr>
            <a:xfrm>
              <a:off x="0" y="381000"/>
              <a:ext cx="254000" cy="254000"/>
            </a:xfrm>
            <a:prstGeom prst="rect">
              <a:avLst/>
            </a:prstGeom>
            <a:solidFill>
              <a:srgbClr val="80B63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/>
            </a:p>
          </p:txBody>
        </p:sp>
        <p:sp>
          <p:nvSpPr>
            <p:cNvPr id="780" name="Rectangle 779"/>
            <p:cNvSpPr/>
            <p:nvPr>
              <p:custDataLst>
                <p:tags r:id="rId7"/>
              </p:custDataLst>
            </p:nvPr>
          </p:nvSpPr>
          <p:spPr>
            <a:xfrm>
              <a:off x="381000" y="384889"/>
              <a:ext cx="1208664" cy="24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spAutoFit/>
            </a:bodyPr>
            <a:lstStyle/>
            <a:p>
              <a:r>
                <a:rPr lang="en-CA" sz="1600">
                  <a:solidFill>
                    <a:srgbClr val="80B638"/>
                  </a:solidFill>
                </a:rPr>
                <a:t>27% Apple iOS</a:t>
              </a:r>
            </a:p>
          </p:txBody>
        </p:sp>
        <p:sp>
          <p:nvSpPr>
            <p:cNvPr id="781" name="Rectangle 780"/>
            <p:cNvSpPr/>
            <p:nvPr>
              <p:custDataLst>
                <p:tags r:id="rId8"/>
              </p:custDataLst>
            </p:nvPr>
          </p:nvSpPr>
          <p:spPr>
            <a:xfrm>
              <a:off x="0" y="762000"/>
              <a:ext cx="254000" cy="254000"/>
            </a:xfrm>
            <a:prstGeom prst="rect">
              <a:avLst/>
            </a:prstGeom>
            <a:solidFill>
              <a:srgbClr val="CB131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/>
            </a:p>
          </p:txBody>
        </p:sp>
        <p:sp>
          <p:nvSpPr>
            <p:cNvPr id="783" name="Rectangle 782"/>
            <p:cNvSpPr/>
            <p:nvPr>
              <p:custDataLst>
                <p:tags r:id="rId9"/>
              </p:custDataLst>
            </p:nvPr>
          </p:nvSpPr>
          <p:spPr>
            <a:xfrm>
              <a:off x="381000" y="765889"/>
              <a:ext cx="1182440" cy="24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spAutoFit/>
            </a:bodyPr>
            <a:lstStyle/>
            <a:p>
              <a:r>
                <a:rPr lang="en-CA" sz="1600">
                  <a:solidFill>
                    <a:srgbClr val="CB1313"/>
                  </a:solidFill>
                </a:rPr>
                <a:t>5% Blackberry</a:t>
              </a:r>
            </a:p>
          </p:txBody>
        </p:sp>
        <p:sp>
          <p:nvSpPr>
            <p:cNvPr id="784" name="Rectangle 783"/>
            <p:cNvSpPr/>
            <p:nvPr>
              <p:custDataLst>
                <p:tags r:id="rId10"/>
              </p:custDataLst>
            </p:nvPr>
          </p:nvSpPr>
          <p:spPr>
            <a:xfrm>
              <a:off x="0" y="1143000"/>
              <a:ext cx="254000" cy="254000"/>
            </a:xfrm>
            <a:prstGeom prst="rect">
              <a:avLst/>
            </a:prstGeom>
            <a:solidFill>
              <a:srgbClr val="E07E1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/>
            </a:p>
          </p:txBody>
        </p:sp>
        <p:sp>
          <p:nvSpPr>
            <p:cNvPr id="785" name="Rectangle 784"/>
            <p:cNvSpPr/>
            <p:nvPr>
              <p:custDataLst>
                <p:tags r:id="rId11"/>
              </p:custDataLst>
            </p:nvPr>
          </p:nvSpPr>
          <p:spPr>
            <a:xfrm>
              <a:off x="381000" y="1146889"/>
              <a:ext cx="1654877" cy="24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spAutoFit/>
            </a:bodyPr>
            <a:lstStyle/>
            <a:p>
              <a:r>
                <a:rPr lang="en-CA" sz="1600">
                  <a:solidFill>
                    <a:srgbClr val="E07E12"/>
                  </a:solidFill>
                </a:rPr>
                <a:t>2% Windows Phone</a:t>
              </a:r>
            </a:p>
          </p:txBody>
        </p:sp>
        <p:sp>
          <p:nvSpPr>
            <p:cNvPr id="786" name="Rectangle 785"/>
            <p:cNvSpPr/>
            <p:nvPr>
              <p:custDataLst>
                <p:tags r:id="rId12"/>
              </p:custDataLst>
            </p:nvPr>
          </p:nvSpPr>
          <p:spPr>
            <a:xfrm>
              <a:off x="0" y="1524000"/>
              <a:ext cx="254000" cy="254000"/>
            </a:xfrm>
            <a:prstGeom prst="rect">
              <a:avLst/>
            </a:prstGeom>
            <a:solidFill>
              <a:srgbClr val="6E6E6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/>
            </a:p>
          </p:txBody>
        </p:sp>
        <p:sp>
          <p:nvSpPr>
            <p:cNvPr id="787" name="Rectangle 786"/>
            <p:cNvSpPr/>
            <p:nvPr>
              <p:custDataLst>
                <p:tags r:id="rId13"/>
              </p:custDataLst>
            </p:nvPr>
          </p:nvSpPr>
          <p:spPr>
            <a:xfrm>
              <a:off x="381000" y="1527889"/>
              <a:ext cx="862095" cy="24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spAutoFit/>
            </a:bodyPr>
            <a:lstStyle/>
            <a:p>
              <a:r>
                <a:rPr lang="en-CA" sz="1600">
                  <a:solidFill>
                    <a:srgbClr val="6E6E6E"/>
                  </a:solidFill>
                </a:rPr>
                <a:t>4% Others</a:t>
              </a:r>
            </a:p>
          </p:txBody>
        </p:sp>
      </p:grpSp>
      <p:sp>
        <p:nvSpPr>
          <p:cNvPr id="123" name="__ENGAGEGETTINGSTARTED__SMRTCOLOR"/>
          <p:cNvSpPr txBox="1"/>
          <p:nvPr/>
        </p:nvSpPr>
        <p:spPr>
          <a:xfrm>
            <a:off x="4998787" y="4614893"/>
            <a:ext cx="97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6EB7"/>
                </a:solidFill>
              </a:rPr>
              <a:t>Watch Video</a:t>
            </a:r>
          </a:p>
        </p:txBody>
      </p:sp>
    </p:spTree>
    <p:extLst>
      <p:ext uri="{BB962C8B-B14F-4D97-AF65-F5344CB8AC3E}">
        <p14:creationId xmlns:p14="http://schemas.microsoft.com/office/powerpoint/2010/main" val="2172843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8873|-8341960|-3468525|-2064878|-9539986|Markido&quot;,&quot;Id&quot;:&quot;5d939ca2393342e41478983d&quot;,&quot;SmartGridHorizontal&quot;:0,&quot;LinkedExcelSources&quot;:{},&quot;LinkedProjectSources&quot;:{},&quot;FlowConfig&quot;:{&quot;Canvas&quot;:{&quot;Slide&quot;:10,&quot;Width&quot;:1280,&quot;Height&quot;:720},&quot;Timeline&quot;:{&quot;Actions&quot;:[{&quot;X&quot;:111,&quot;Y&quot;:118,&quot;Width&quot;:130,&quot;Height&quot;:130,&quot;Slides&quot;:[{&quot;Num&quot;:4,&quot;Transition&quot;:&quot;fade&quot;}],&quot;Name&quot;:&quot;Rectangle 12-96542&quot;,&quot;Unique&quot;:&quot;5d9399013034332c78294fe5&quot;},{&quot;X&quot;:0,&quot;Y&quot;:0,&quot;Width&quot;:1280,&quot;Height&quot;:720,&quot;Slides&quot;:[],&quot;Name&quot;:&quot;canvas&quot;,&quot;Unique&quot;:&quot;5d9399073034332c78294ff1&quot;},{&quot;X&quot;:241,&quot;Y&quot;:508,&quot;Width&quot;:130,&quot;Height&quot;:130,&quot;Slides&quot;:[{&quot;Num&quot;:5,&quot;Transition&quot;:&quot;fade&quot;}],&quot;Name&quot;:&quot;Rectangle 12-93074&quot;,&quot;Unique&quot;:&quot;5d93990a3034332c78294ffe&quot;},{&quot;X&quot;:0,&quot;Y&quot;:0,&quot;Width&quot;:1280,&quot;Height&quot;:720,&quot;Slides&quot;:[],&quot;Name&quot;:&quot;canvas&quot;,&quot;Unique&quot;:&quot;5d9399113034332c7829502c&quot;}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MAP" val="{&quot;Id&quot;:&quot;NorthAmericaByCountry&quot;,&quot;Values&quot;:{&quot;Canada&quot;:{&quot;Value&quot;:100,&quot;Label&quot;:&quot;&quot;},&quot;Mexico&quot;:{&quot;Value&quot;:200,&quot;Label&quot;:&quot;&quot;},&quot;United States&quot;:{&quot;Value&quot;:65,&quot;Label&quot;:&quot;&quot;}},&quot;FillDataConfig&quot;:{&quot;ColorMax&quot;:{&quot;Color&quot;:&quot;-4210753&quot;,&quot;SmartColorIndex&quot;:0,&quot;SmartColorModifier&quot;:0,&quot;BrightnessModifier&quot;:0},&quot;ColorMin&quot;:{&quot;Color&quot;:&quot;-1&quot;,&quot;SmartColorIndex&quot;:-1,&quot;SmartColorModifier&quot;:0,&quot;BrightnessModifier&quot;:0},&quot;ColorOff&quot;:{&quot;Color&quot;:&quot;-4210753&quot;,&quot;SmartColorIndex&quot;:-1,&quot;SmartColorModifier&quot;:0,&quot;BrightnessModifier&quot;:0},&quot;RangeMax&quot;:200,&quot;RangeMin&quot;:65,&quot;RangeTypeMax&quot;:1,&quot;RangeTypeMin&quot;:1},&quot;FillLegend&quot;:{&quot;Id&quot;:&quot;571fb7b730343325603247d4&quot;,&quot;Show&quot;:true,&quot;Title&quot;:&quot;Map data&quot;,&quot;MaxValue&quot;:&quot;200&quot;,&quot;MinValue&quot;:&quot;65&quot;,&quot;NumberFormat&quot;:&quot;0&quot;,&quot;Layout&quot;:1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FOCRLEGEND" val="571fb7b730343325603247d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Canada"/>
  <p:tag name="ENGAGECOLOR" val="{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United States"/>
  <p:tag name="ENGAGECOLOR" val="{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Mexico"/>
  <p:tag name="ENGAGECOLOR" val="{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United States"/>
  <p:tag name="ENGAGECOLOR" val="{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INFOG" val="progressbar"/>
  <p:tag name="ENGAGEPROGRESSBAR" val="{&quot;DesignId&quot;:3,&quot;Value&quot;:71,&quot;ColorOn&quot;:{&quot;SmartColorIndex&quot;:2,&quot;SmartColorModifier&quot;:0,&quot;BrightnessModifier&quot;:0},&quot;ColorOff&quot;:{&quot;Color&quot;:&quot;-4210753&quot;,&quot;SmartColorIndex&quot;:-1,&quot;SmartColorModifier&quot;:0,&quot;BrightnessModifier&quot;:0},&quot;Thickness&quot;:15,&quot;ShowLabels&quot;:true,&quot;LabelSize&quot;:22,&quot;RoundedCorners&quot;:false,&quot;LabelPosition&quot;:8,&quot;LabelBoxHeight&quot;:32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TextColor&quot;:{&quot;ColorIndex&quot;:2,&quot;ColorModifier&quot;:0,&quot;BrightnessModifier&quot;:0.9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INFOG" val="pictogram"/>
  <p:tag name="ENGAGEPICTOGRAM" val="{&quot;IconId&quot;:&quot;Mobile&quot;,&quot;Fill&quot;:2,&quot;Arrangement&quot;:0,&quot;Values&quot;:[{&quot;Label&quot;:&quot;Android&quot;,&quot;Value&quot;:0.82,&quot;Color&quot;:{&quot;SmartColorIndex&quot;:1,&quot;SmartColorModifier&quot;:0,&quot;BrightnessModifier&quot;:0}},{&quot;Label&quot;:&quot;Apple iOS&quot;,&quot;Value&quot;:0.35,&quot;Color&quot;:{&quot;SmartColorIndex&quot;:2,&quot;SmartColorModifier&quot;:0,&quot;BrightnessModifier&quot;:0}},{&quot;Label&quot;:&quot;Blackberry&quot;,&quot;Value&quot;:0.07,&quot;Color&quot;:{&quot;SmartColorIndex&quot;:3,&quot;SmartColorModifier&quot;:0,&quot;BrightnessModifier&quot;:0}},{&quot;Label&quot;:&quot;Windows Phone&quot;,&quot;Value&quot;:0.02,&quot;Color&quot;:{&quot;SmartColorIndex&quot;:4,&quot;SmartColorModifier&quot;:0,&quot;BrightnessModifier&quot;:0}},{&quot;Label&quot;:&quot;Others&quot;,&quot;Value&quot;:0.05,&quot;Color&quot;:{&quot;SmartColorIndex&quot;:5,&quot;SmartColorModifier&quot;:0,&quot;BrightnessModifier&quot;:0}}],&quot;Padding&quot;:5,&quot;Rows&quot;:5,&quot;Columns&quot;:20,&quot;ShowLegend&quot;:true,&quot;LegendDesignId&quot;:2,&quot;LegendId&quot;:&quot;57211683303433275cd29ab6&quot;,&quot;Legend1Data&quot;:{&quot;Shape&quot;:2,&quot;ShapeHeight&quot;:40,&quot;ShapeFontConfig&quot;:{&quot;Size&quot;:20,&quot;Color&quot;:{&quot;Color&quot;:&quot;-657931&quot;,&quot;SmartColorIndex&quot;:-1,&quot;SmartColorModifier&quot;:0,&quot;BrightnessModifier&quot;:0}},&quot;Description&quot;:&quot;of people\r\nkeep their phone beside their bed&quot;,&quot;DescriptionOffset&quot;:10,&quot;DescriptionFontConfig&quot;:{&quot;Size&quot;:16,&quot;Color&quot;:{&quot;Color&quot;:&quot;-9868951&quot;,&quot;SmartColorIndex&quot;:-1,&quot;SmartColorModifier&quot;:0,&quot;BrightnessModifier&quot;:0}},&quot;DescriptionPosition&quot;:1,&quot;DescriptionWidth&quot;:275},&quot;Legend2Data&quot;:{&quot;ShowBullets&quot;:true,&quot;BulletOffset&quot;:10,&quot;BulletHeight&quot;:20,&quot;ShowBorder&quot;:false,&quot;BorderColor&quot;:{&quot;Color&quot;:&quot;-4210753&quot;,&quot;SmartColorIndex&quot;:-1,&quot;SmartColorModifier&quot;:0,&quot;BrightnessModifier&quot;:0},&quot;BorderPadding&quot;:20,&quot;BorderThickness&quot;:1.0,&quot;OnlyFirstLabel&quot;:false,&quot;Orientation&quot;:1,&quot;VSpace&quot;:10,&quot;HSpace&quot;:10,&quot;OverrideLabelColor&quot;:false,&quot;LabelFontConfig&quot;:{&quot;Size&quot;:16,&quot;Color&quot;:{&quot;Color&quot;:&quot;-9868951&quot;,&quot;SmartColorIndex&quot;:-1,&quot;SmartColorModifier&quot;:0,&quot;BrightnessModifier&quot;:0}},&quot;IncludeLabelPerc&quot;:true,&quot;IncludeLabelText&quot;:true}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PGLEG" val="57211683303433275cd29ab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3,&quot;ColorModifier&quot;:0,&quot;BrightnessModifier&quot;:0}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0,&quot;BrightnessModifier&quot;:0}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1,&quot;BrightnessModifier&quot;:0}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1,&quot;BrightnessModifier&quot;:0}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1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1,&quot;BrightnessModifier&quot;:0}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1,&quot;BrightnessModifier&quot;:0}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1,&quot;BrightnessModifier&quot;:0}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2,&quot;BrightnessModifier&quot;:0}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INFOG" val="doughnut"/>
  <p:tag name="ENGAGEDOUGHNUT" val="{&quot;DesignId&quot;:1,&quot;Value&quot;:83.00,&quot;DecimalPlaces&quot;:0,&quot;ColorOn&quot;:{&quot;SmartColorIndex&quot;:1,&quot;SmartColorModifier&quot;:0,&quot;BrightnessModifier&quot;:0},&quot;ColorOff&quot;:{&quot;Color&quot;:&quot;-1&quot;,&quot;SmartColorIndex&quot;:0,&quot;SmartColorModifier&quot;:0,&quot;BrightnessModifier&quot;:0},&quot;Thickness&quot;:14,&quot;ShowLabels&quot;:true,&quot;LabelSize&quot;:24,&quot;DisplayAsDecimal&quot;:fals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0,&quot;BrightnessModifier&quot;:0}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4,&quot;ColorModifier&quot;:0,&quot;BrightnessModifier&quot;:0}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2,&quot;BrightnessModifier&quot;:0}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2,&quot;BrightnessModifier&quot;:0}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2,&quot;BrightnessModifier&quot;:0}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1,&quot;BrightnessModifier&quot;:0}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}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1,&quot;BrightnessModifier&quot;:0}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2,&quot;BrightnessModifier&quot;:0}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6558</TotalTime>
  <Words>889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Presentation and Slide Library</vt:lpstr>
      <vt:lpstr>SmartObjects</vt:lpstr>
      <vt:lpstr>Elements</vt:lpstr>
      <vt:lpstr>Infographics</vt:lpstr>
      <vt:lpstr>DataMaps</vt:lpstr>
      <vt:lpstr>Automate</vt:lpstr>
      <vt:lpstr>SmartGrid</vt:lpstr>
      <vt:lpstr>SmartColors</vt:lpstr>
      <vt:lpstr>Flow</vt:lpstr>
      <vt:lpstr>Accessibility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Brian</cp:lastModifiedBy>
  <cp:revision>336</cp:revision>
  <dcterms:created xsi:type="dcterms:W3CDTF">2015-01-10T20:49:01Z</dcterms:created>
  <dcterms:modified xsi:type="dcterms:W3CDTF">2019-10-01T18:36:18Z</dcterms:modified>
</cp:coreProperties>
</file>